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2" r:id="rId7"/>
    <p:sldId id="261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1" r:id="rId16"/>
    <p:sldId id="272" r:id="rId17"/>
    <p:sldId id="270" r:id="rId1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A539DC-BCCA-4F9E-8FE1-8104545F450D}" v="192" dt="2021-01-08T09:52:40.8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ona Zdunić" userId="3445fc90955e687a" providerId="LiveId" clId="{E4A539DC-BCCA-4F9E-8FE1-8104545F450D}"/>
    <pc:docChg chg="undo custSel mod addSld modSld">
      <pc:chgData name="Ivona Zdunić" userId="3445fc90955e687a" providerId="LiveId" clId="{E4A539DC-BCCA-4F9E-8FE1-8104545F450D}" dt="2021-01-08T09:52:40.886" v="2018"/>
      <pc:docMkLst>
        <pc:docMk/>
      </pc:docMkLst>
      <pc:sldChg chg="addSp delSp mod addAnim delAnim">
        <pc:chgData name="Ivona Zdunić" userId="3445fc90955e687a" providerId="LiveId" clId="{E4A539DC-BCCA-4F9E-8FE1-8104545F450D}" dt="2021-01-08T09:28:32.649" v="939" actId="21"/>
        <pc:sldMkLst>
          <pc:docMk/>
          <pc:sldMk cId="77252425" sldId="260"/>
        </pc:sldMkLst>
        <pc:spChg chg="add del">
          <ac:chgData name="Ivona Zdunić" userId="3445fc90955e687a" providerId="LiveId" clId="{E4A539DC-BCCA-4F9E-8FE1-8104545F450D}" dt="2021-01-08T09:28:32.649" v="939" actId="21"/>
          <ac:spMkLst>
            <pc:docMk/>
            <pc:sldMk cId="77252425" sldId="260"/>
            <ac:spMk id="8" creationId="{E0700A7E-C8AE-4B0F-A6A9-1D441B962654}"/>
          </ac:spMkLst>
        </pc:spChg>
      </pc:sldChg>
      <pc:sldChg chg="addSp delSp modSp new mod">
        <pc:chgData name="Ivona Zdunić" userId="3445fc90955e687a" providerId="LiveId" clId="{E4A539DC-BCCA-4F9E-8FE1-8104545F450D}" dt="2021-01-08T08:56:02.377" v="73" actId="1076"/>
        <pc:sldMkLst>
          <pc:docMk/>
          <pc:sldMk cId="3166303465" sldId="263"/>
        </pc:sldMkLst>
        <pc:spChg chg="mod">
          <ac:chgData name="Ivona Zdunić" userId="3445fc90955e687a" providerId="LiveId" clId="{E4A539DC-BCCA-4F9E-8FE1-8104545F450D}" dt="2021-01-08T08:55:54.930" v="69" actId="404"/>
          <ac:spMkLst>
            <pc:docMk/>
            <pc:sldMk cId="3166303465" sldId="263"/>
            <ac:spMk id="2" creationId="{873EB493-DF9C-4FA8-A59E-EC29A76E17A5}"/>
          </ac:spMkLst>
        </pc:spChg>
        <pc:spChg chg="del">
          <ac:chgData name="Ivona Zdunić" userId="3445fc90955e687a" providerId="LiveId" clId="{E4A539DC-BCCA-4F9E-8FE1-8104545F450D}" dt="2021-01-08T08:55:07.279" v="1"/>
          <ac:spMkLst>
            <pc:docMk/>
            <pc:sldMk cId="3166303465" sldId="263"/>
            <ac:spMk id="3" creationId="{22FB4F3A-34D0-4580-BBEA-547D0BAB69A4}"/>
          </ac:spMkLst>
        </pc:spChg>
        <pc:picChg chg="add mod">
          <ac:chgData name="Ivona Zdunić" userId="3445fc90955e687a" providerId="LiveId" clId="{E4A539DC-BCCA-4F9E-8FE1-8104545F450D}" dt="2021-01-08T08:56:02.377" v="73" actId="1076"/>
          <ac:picMkLst>
            <pc:docMk/>
            <pc:sldMk cId="3166303465" sldId="263"/>
            <ac:picMk id="4" creationId="{BC8363C9-BB94-4BF3-9F79-1EE3163C8265}"/>
          </ac:picMkLst>
        </pc:picChg>
      </pc:sldChg>
      <pc:sldChg chg="addSp delSp modSp add mod modAnim">
        <pc:chgData name="Ivona Zdunić" userId="3445fc90955e687a" providerId="LiveId" clId="{E4A539DC-BCCA-4F9E-8FE1-8104545F450D}" dt="2021-01-08T08:58:01.707" v="77"/>
        <pc:sldMkLst>
          <pc:docMk/>
          <pc:sldMk cId="2710205018" sldId="264"/>
        </pc:sldMkLst>
        <pc:spChg chg="del">
          <ac:chgData name="Ivona Zdunić" userId="3445fc90955e687a" providerId="LiveId" clId="{E4A539DC-BCCA-4F9E-8FE1-8104545F450D}" dt="2021-01-08T08:57:40.651" v="75" actId="478"/>
          <ac:spMkLst>
            <pc:docMk/>
            <pc:sldMk cId="2710205018" sldId="264"/>
            <ac:spMk id="3" creationId="{CD69EA22-400D-4319-810D-FC32BBB053B9}"/>
          </ac:spMkLst>
        </pc:spChg>
        <pc:spChg chg="add del mod">
          <ac:chgData name="Ivona Zdunić" userId="3445fc90955e687a" providerId="LiveId" clId="{E4A539DC-BCCA-4F9E-8FE1-8104545F450D}" dt="2021-01-08T08:57:44.417" v="76" actId="478"/>
          <ac:spMkLst>
            <pc:docMk/>
            <pc:sldMk cId="2710205018" sldId="264"/>
            <ac:spMk id="7" creationId="{1DD0C69A-0811-4AD0-B180-A704FBA39020}"/>
          </ac:spMkLst>
        </pc:spChg>
      </pc:sldChg>
      <pc:sldChg chg="addSp modSp new mod modClrScheme modAnim chgLayout">
        <pc:chgData name="Ivona Zdunić" userId="3445fc90955e687a" providerId="LiveId" clId="{E4A539DC-BCCA-4F9E-8FE1-8104545F450D}" dt="2021-01-08T09:12:52.406" v="430"/>
        <pc:sldMkLst>
          <pc:docMk/>
          <pc:sldMk cId="1493819979" sldId="265"/>
        </pc:sldMkLst>
        <pc:spChg chg="mod ord">
          <ac:chgData name="Ivona Zdunić" userId="3445fc90955e687a" providerId="LiveId" clId="{E4A539DC-BCCA-4F9E-8FE1-8104545F450D}" dt="2021-01-08T09:09:53.498" v="309" actId="700"/>
          <ac:spMkLst>
            <pc:docMk/>
            <pc:sldMk cId="1493819979" sldId="265"/>
            <ac:spMk id="2" creationId="{A9F3F839-EDFD-46EF-A846-D1BA5BA1F9A8}"/>
          </ac:spMkLst>
        </pc:spChg>
        <pc:spChg chg="mod ord">
          <ac:chgData name="Ivona Zdunić" userId="3445fc90955e687a" providerId="LiveId" clId="{E4A539DC-BCCA-4F9E-8FE1-8104545F450D}" dt="2021-01-08T09:12:38.150" v="427" actId="27636"/>
          <ac:spMkLst>
            <pc:docMk/>
            <pc:sldMk cId="1493819979" sldId="265"/>
            <ac:spMk id="3" creationId="{FEF967E1-F944-436F-A757-7404DB7DA256}"/>
          </ac:spMkLst>
        </pc:spChg>
        <pc:spChg chg="add mod ord">
          <ac:chgData name="Ivona Zdunić" userId="3445fc90955e687a" providerId="LiveId" clId="{E4A539DC-BCCA-4F9E-8FE1-8104545F450D}" dt="2021-01-08T09:12:38.158" v="428" actId="27636"/>
          <ac:spMkLst>
            <pc:docMk/>
            <pc:sldMk cId="1493819979" sldId="265"/>
            <ac:spMk id="4" creationId="{5D92B7C3-00B0-46BB-A862-CDC85877E512}"/>
          </ac:spMkLst>
        </pc:spChg>
      </pc:sldChg>
      <pc:sldChg chg="addSp delSp modSp add mod delAnim">
        <pc:chgData name="Ivona Zdunić" userId="3445fc90955e687a" providerId="LiveId" clId="{E4A539DC-BCCA-4F9E-8FE1-8104545F450D}" dt="2021-01-08T09:07:49.443" v="257" actId="1076"/>
        <pc:sldMkLst>
          <pc:docMk/>
          <pc:sldMk cId="1553312614" sldId="266"/>
        </pc:sldMkLst>
        <pc:spChg chg="mod">
          <ac:chgData name="Ivona Zdunić" userId="3445fc90955e687a" providerId="LiveId" clId="{E4A539DC-BCCA-4F9E-8FE1-8104545F450D}" dt="2021-01-08T09:03:05.602" v="226" actId="1076"/>
          <ac:spMkLst>
            <pc:docMk/>
            <pc:sldMk cId="1553312614" sldId="266"/>
            <ac:spMk id="2" creationId="{B7EFA47D-15FE-4B14-A27F-E1507D313CE1}"/>
          </ac:spMkLst>
        </pc:spChg>
        <pc:spChg chg="mod">
          <ac:chgData name="Ivona Zdunić" userId="3445fc90955e687a" providerId="LiveId" clId="{E4A539DC-BCCA-4F9E-8FE1-8104545F450D}" dt="2021-01-08T09:02:59.078" v="224" actId="20577"/>
          <ac:spMkLst>
            <pc:docMk/>
            <pc:sldMk cId="1553312614" sldId="266"/>
            <ac:spMk id="3" creationId="{C6B10AB6-A71E-4F2E-9D07-7333097832E1}"/>
          </ac:spMkLst>
        </pc:spChg>
        <pc:spChg chg="mod">
          <ac:chgData name="Ivona Zdunić" userId="3445fc90955e687a" providerId="LiveId" clId="{E4A539DC-BCCA-4F9E-8FE1-8104545F450D}" dt="2021-01-08T09:00:24.226" v="191" actId="1076"/>
          <ac:spMkLst>
            <pc:docMk/>
            <pc:sldMk cId="1553312614" sldId="266"/>
            <ac:spMk id="4" creationId="{EA103E96-CFB7-4B9E-99FD-9027FD4B15F2}"/>
          </ac:spMkLst>
        </pc:spChg>
        <pc:spChg chg="mod">
          <ac:chgData name="Ivona Zdunić" userId="3445fc90955e687a" providerId="LiveId" clId="{E4A539DC-BCCA-4F9E-8FE1-8104545F450D}" dt="2021-01-08T09:00:26.701" v="192" actId="1076"/>
          <ac:spMkLst>
            <pc:docMk/>
            <pc:sldMk cId="1553312614" sldId="266"/>
            <ac:spMk id="5" creationId="{2A581E10-E1AE-466B-A00A-1F22719CDA1E}"/>
          </ac:spMkLst>
        </pc:spChg>
        <pc:spChg chg="mod">
          <ac:chgData name="Ivona Zdunić" userId="3445fc90955e687a" providerId="LiveId" clId="{E4A539DC-BCCA-4F9E-8FE1-8104545F450D}" dt="2021-01-08T09:03:09.227" v="227" actId="1076"/>
          <ac:spMkLst>
            <pc:docMk/>
            <pc:sldMk cId="1553312614" sldId="266"/>
            <ac:spMk id="6" creationId="{3E0B711F-6430-4C59-9594-53617F9B0913}"/>
          </ac:spMkLst>
        </pc:spChg>
        <pc:spChg chg="mod">
          <ac:chgData name="Ivona Zdunić" userId="3445fc90955e687a" providerId="LiveId" clId="{E4A539DC-BCCA-4F9E-8FE1-8104545F450D}" dt="2021-01-08T09:00:34.729" v="194" actId="1076"/>
          <ac:spMkLst>
            <pc:docMk/>
            <pc:sldMk cId="1553312614" sldId="266"/>
            <ac:spMk id="7" creationId="{9135D8B3-9E8A-4CD0-9C25-E6F97DB80ACD}"/>
          </ac:spMkLst>
        </pc:spChg>
        <pc:spChg chg="mod">
          <ac:chgData name="Ivona Zdunić" userId="3445fc90955e687a" providerId="LiveId" clId="{E4A539DC-BCCA-4F9E-8FE1-8104545F450D}" dt="2021-01-08T09:00:37.161" v="195" actId="1076"/>
          <ac:spMkLst>
            <pc:docMk/>
            <pc:sldMk cId="1553312614" sldId="266"/>
            <ac:spMk id="8" creationId="{1E155366-33A7-4F8A-90C5-C05E71B1F666}"/>
          </ac:spMkLst>
        </pc:spChg>
        <pc:spChg chg="mod">
          <ac:chgData name="Ivona Zdunić" userId="3445fc90955e687a" providerId="LiveId" clId="{E4A539DC-BCCA-4F9E-8FE1-8104545F450D}" dt="2021-01-08T09:00:40.751" v="196" actId="1076"/>
          <ac:spMkLst>
            <pc:docMk/>
            <pc:sldMk cId="1553312614" sldId="266"/>
            <ac:spMk id="9" creationId="{C6F735F2-EB99-4FC5-87FC-E55E0365A230}"/>
          </ac:spMkLst>
        </pc:spChg>
        <pc:spChg chg="mod">
          <ac:chgData name="Ivona Zdunić" userId="3445fc90955e687a" providerId="LiveId" clId="{E4A539DC-BCCA-4F9E-8FE1-8104545F450D}" dt="2021-01-08T09:00:44.828" v="197" actId="1076"/>
          <ac:spMkLst>
            <pc:docMk/>
            <pc:sldMk cId="1553312614" sldId="266"/>
            <ac:spMk id="10" creationId="{9E5CEC2D-CD09-4C83-83C2-29A9CB986BE1}"/>
          </ac:spMkLst>
        </pc:spChg>
        <pc:spChg chg="mod">
          <ac:chgData name="Ivona Zdunić" userId="3445fc90955e687a" providerId="LiveId" clId="{E4A539DC-BCCA-4F9E-8FE1-8104545F450D}" dt="2021-01-08T09:00:47.423" v="198" actId="1076"/>
          <ac:spMkLst>
            <pc:docMk/>
            <pc:sldMk cId="1553312614" sldId="266"/>
            <ac:spMk id="11" creationId="{1CBD00B6-9CDB-4FCA-A9B4-426DAF474D3E}"/>
          </ac:spMkLst>
        </pc:spChg>
        <pc:spChg chg="mod">
          <ac:chgData name="Ivona Zdunić" userId="3445fc90955e687a" providerId="LiveId" clId="{E4A539DC-BCCA-4F9E-8FE1-8104545F450D}" dt="2021-01-08T09:00:51.601" v="199" actId="1076"/>
          <ac:spMkLst>
            <pc:docMk/>
            <pc:sldMk cId="1553312614" sldId="266"/>
            <ac:spMk id="12" creationId="{E1F6447A-71B0-478F-BCF2-C2E30A4787D9}"/>
          </ac:spMkLst>
        </pc:spChg>
        <pc:spChg chg="del">
          <ac:chgData name="Ivona Zdunić" userId="3445fc90955e687a" providerId="LiveId" clId="{E4A539DC-BCCA-4F9E-8FE1-8104545F450D}" dt="2021-01-08T08:58:46.400" v="132" actId="478"/>
          <ac:spMkLst>
            <pc:docMk/>
            <pc:sldMk cId="1553312614" sldId="266"/>
            <ac:spMk id="13" creationId="{1F8B5E60-3CC4-4497-8FBC-14588B4B2F53}"/>
          </ac:spMkLst>
        </pc:spChg>
        <pc:picChg chg="add mod">
          <ac:chgData name="Ivona Zdunić" userId="3445fc90955e687a" providerId="LiveId" clId="{E4A539DC-BCCA-4F9E-8FE1-8104545F450D}" dt="2021-01-08T09:07:32.011" v="248" actId="1076"/>
          <ac:picMkLst>
            <pc:docMk/>
            <pc:sldMk cId="1553312614" sldId="266"/>
            <ac:picMk id="1026" creationId="{EC0A41E0-D0D1-459E-99E2-D9F5CB78AD74}"/>
          </ac:picMkLst>
        </pc:picChg>
        <pc:picChg chg="add mod">
          <ac:chgData name="Ivona Zdunić" userId="3445fc90955e687a" providerId="LiveId" clId="{E4A539DC-BCCA-4F9E-8FE1-8104545F450D}" dt="2021-01-08T09:07:44.038" v="254" actId="1076"/>
          <ac:picMkLst>
            <pc:docMk/>
            <pc:sldMk cId="1553312614" sldId="266"/>
            <ac:picMk id="1028" creationId="{DCF8C5FB-AE6F-4246-83BF-8914BE7E7170}"/>
          </ac:picMkLst>
        </pc:picChg>
        <pc:picChg chg="add mod">
          <ac:chgData name="Ivona Zdunić" userId="3445fc90955e687a" providerId="LiveId" clId="{E4A539DC-BCCA-4F9E-8FE1-8104545F450D}" dt="2021-01-08T09:07:47.950" v="256" actId="14100"/>
          <ac:picMkLst>
            <pc:docMk/>
            <pc:sldMk cId="1553312614" sldId="266"/>
            <ac:picMk id="1030" creationId="{681CF4C3-305F-4914-B38B-8BADE8384B3B}"/>
          </ac:picMkLst>
        </pc:picChg>
        <pc:picChg chg="add mod">
          <ac:chgData name="Ivona Zdunić" userId="3445fc90955e687a" providerId="LiveId" clId="{E4A539DC-BCCA-4F9E-8FE1-8104545F450D}" dt="2021-01-08T09:07:33.639" v="249" actId="1076"/>
          <ac:picMkLst>
            <pc:docMk/>
            <pc:sldMk cId="1553312614" sldId="266"/>
            <ac:picMk id="1032" creationId="{76D2D3AE-A37F-4764-99B1-419826F73975}"/>
          </ac:picMkLst>
        </pc:picChg>
        <pc:picChg chg="add mod">
          <ac:chgData name="Ivona Zdunić" userId="3445fc90955e687a" providerId="LiveId" clId="{E4A539DC-BCCA-4F9E-8FE1-8104545F450D}" dt="2021-01-08T09:07:49.443" v="257" actId="1076"/>
          <ac:picMkLst>
            <pc:docMk/>
            <pc:sldMk cId="1553312614" sldId="266"/>
            <ac:picMk id="1034" creationId="{B3AABC0F-B4CB-4EA7-8E51-F8D14C49F636}"/>
          </ac:picMkLst>
        </pc:picChg>
        <pc:picChg chg="add del">
          <ac:chgData name="Ivona Zdunić" userId="3445fc90955e687a" providerId="LiveId" clId="{E4A539DC-BCCA-4F9E-8FE1-8104545F450D}" dt="2021-01-08T09:05:57.894" v="240" actId="478"/>
          <ac:picMkLst>
            <pc:docMk/>
            <pc:sldMk cId="1553312614" sldId="266"/>
            <ac:picMk id="1036" creationId="{B933B1AF-0B67-434D-8E72-03068A65BCA0}"/>
          </ac:picMkLst>
        </pc:picChg>
        <pc:picChg chg="add del mod">
          <ac:chgData name="Ivona Zdunić" userId="3445fc90955e687a" providerId="LiveId" clId="{E4A539DC-BCCA-4F9E-8FE1-8104545F450D}" dt="2021-01-08T09:07:17.783" v="245" actId="478"/>
          <ac:picMkLst>
            <pc:docMk/>
            <pc:sldMk cId="1553312614" sldId="266"/>
            <ac:picMk id="1038" creationId="{A50A6619-13EC-4805-A0CC-C518C56BCA56}"/>
          </ac:picMkLst>
        </pc:picChg>
        <pc:picChg chg="add mod">
          <ac:chgData name="Ivona Zdunić" userId="3445fc90955e687a" providerId="LiveId" clId="{E4A539DC-BCCA-4F9E-8FE1-8104545F450D}" dt="2021-01-08T09:07:37.335" v="251" actId="1076"/>
          <ac:picMkLst>
            <pc:docMk/>
            <pc:sldMk cId="1553312614" sldId="266"/>
            <ac:picMk id="1040" creationId="{ACD5B4C8-9911-4300-A268-9A064C982F05}"/>
          </ac:picMkLst>
        </pc:picChg>
      </pc:sldChg>
      <pc:sldChg chg="addSp delSp modSp new mod modClrScheme modAnim chgLayout">
        <pc:chgData name="Ivona Zdunić" userId="3445fc90955e687a" providerId="LiveId" clId="{E4A539DC-BCCA-4F9E-8FE1-8104545F450D}" dt="2021-01-08T09:28:53.938" v="952" actId="20577"/>
        <pc:sldMkLst>
          <pc:docMk/>
          <pc:sldMk cId="3635504068" sldId="267"/>
        </pc:sldMkLst>
        <pc:spChg chg="mod ord">
          <ac:chgData name="Ivona Zdunić" userId="3445fc90955e687a" providerId="LiveId" clId="{E4A539DC-BCCA-4F9E-8FE1-8104545F450D}" dt="2021-01-08T09:14:34.059" v="530" actId="700"/>
          <ac:spMkLst>
            <pc:docMk/>
            <pc:sldMk cId="3635504068" sldId="267"/>
            <ac:spMk id="2" creationId="{F1D61EC5-8701-442A-8ADE-45FC5BFDC1B0}"/>
          </ac:spMkLst>
        </pc:spChg>
        <pc:spChg chg="del mod ord">
          <ac:chgData name="Ivona Zdunić" userId="3445fc90955e687a" providerId="LiveId" clId="{E4A539DC-BCCA-4F9E-8FE1-8104545F450D}" dt="2021-01-08T09:13:43.797" v="462" actId="700"/>
          <ac:spMkLst>
            <pc:docMk/>
            <pc:sldMk cId="3635504068" sldId="267"/>
            <ac:spMk id="3" creationId="{3B6FDE1C-8575-4A57-AA27-3A095B39A1C0}"/>
          </ac:spMkLst>
        </pc:spChg>
        <pc:spChg chg="del">
          <ac:chgData name="Ivona Zdunić" userId="3445fc90955e687a" providerId="LiveId" clId="{E4A539DC-BCCA-4F9E-8FE1-8104545F450D}" dt="2021-01-08T09:13:43.797" v="462" actId="700"/>
          <ac:spMkLst>
            <pc:docMk/>
            <pc:sldMk cId="3635504068" sldId="267"/>
            <ac:spMk id="4" creationId="{0C6366EB-5B34-4A52-9150-E5AE4DCB51EA}"/>
          </ac:spMkLst>
        </pc:spChg>
        <pc:spChg chg="add mod ord">
          <ac:chgData name="Ivona Zdunić" userId="3445fc90955e687a" providerId="LiveId" clId="{E4A539DC-BCCA-4F9E-8FE1-8104545F450D}" dt="2021-01-08T09:24:41.775" v="893" actId="790"/>
          <ac:spMkLst>
            <pc:docMk/>
            <pc:sldMk cId="3635504068" sldId="267"/>
            <ac:spMk id="5" creationId="{65688EDB-7B93-4538-BAF8-3234C84A0101}"/>
          </ac:spMkLst>
        </pc:spChg>
        <pc:spChg chg="add mod ord">
          <ac:chgData name="Ivona Zdunić" userId="3445fc90955e687a" providerId="LiveId" clId="{E4A539DC-BCCA-4F9E-8FE1-8104545F450D}" dt="2021-01-08T09:25:15.644" v="899" actId="1076"/>
          <ac:spMkLst>
            <pc:docMk/>
            <pc:sldMk cId="3635504068" sldId="267"/>
            <ac:spMk id="6" creationId="{71DDF6E5-584A-40FC-B9BC-402001A57444}"/>
          </ac:spMkLst>
        </pc:spChg>
        <pc:spChg chg="add mod">
          <ac:chgData name="Ivona Zdunić" userId="3445fc90955e687a" providerId="LiveId" clId="{E4A539DC-BCCA-4F9E-8FE1-8104545F450D}" dt="2021-01-08T09:25:24.519" v="902"/>
          <ac:spMkLst>
            <pc:docMk/>
            <pc:sldMk cId="3635504068" sldId="267"/>
            <ac:spMk id="7" creationId="{6783C668-37C3-429B-91DD-022BA5A063C0}"/>
          </ac:spMkLst>
        </pc:spChg>
        <pc:spChg chg="add mod">
          <ac:chgData name="Ivona Zdunić" userId="3445fc90955e687a" providerId="LiveId" clId="{E4A539DC-BCCA-4F9E-8FE1-8104545F450D}" dt="2021-01-08T09:25:55.747" v="910"/>
          <ac:spMkLst>
            <pc:docMk/>
            <pc:sldMk cId="3635504068" sldId="267"/>
            <ac:spMk id="8" creationId="{5BAC6C20-5959-4817-9773-A4A91DDE1E85}"/>
          </ac:spMkLst>
        </pc:spChg>
        <pc:spChg chg="add mod">
          <ac:chgData name="Ivona Zdunić" userId="3445fc90955e687a" providerId="LiveId" clId="{E4A539DC-BCCA-4F9E-8FE1-8104545F450D}" dt="2021-01-08T09:25:45.239" v="907" actId="115"/>
          <ac:spMkLst>
            <pc:docMk/>
            <pc:sldMk cId="3635504068" sldId="267"/>
            <ac:spMk id="9" creationId="{DD314F20-07F3-45F1-BA61-19337D149224}"/>
          </ac:spMkLst>
        </pc:spChg>
        <pc:spChg chg="add mod">
          <ac:chgData name="Ivona Zdunić" userId="3445fc90955e687a" providerId="LiveId" clId="{E4A539DC-BCCA-4F9E-8FE1-8104545F450D}" dt="2021-01-08T09:26:09.739" v="914"/>
          <ac:spMkLst>
            <pc:docMk/>
            <pc:sldMk cId="3635504068" sldId="267"/>
            <ac:spMk id="10" creationId="{EB4F5193-A5AF-46B0-ACC6-21F149DA3FC6}"/>
          </ac:spMkLst>
        </pc:spChg>
        <pc:spChg chg="add mod">
          <ac:chgData name="Ivona Zdunić" userId="3445fc90955e687a" providerId="LiveId" clId="{E4A539DC-BCCA-4F9E-8FE1-8104545F450D}" dt="2021-01-08T09:26:55.207" v="926"/>
          <ac:spMkLst>
            <pc:docMk/>
            <pc:sldMk cId="3635504068" sldId="267"/>
            <ac:spMk id="11" creationId="{3BE2017C-6A1F-416C-BD20-705B466BCD52}"/>
          </ac:spMkLst>
        </pc:spChg>
        <pc:spChg chg="add mod">
          <ac:chgData name="Ivona Zdunić" userId="3445fc90955e687a" providerId="LiveId" clId="{E4A539DC-BCCA-4F9E-8FE1-8104545F450D}" dt="2021-01-08T09:26:26.109" v="919"/>
          <ac:spMkLst>
            <pc:docMk/>
            <pc:sldMk cId="3635504068" sldId="267"/>
            <ac:spMk id="12" creationId="{EAF39EDB-ED6E-4552-91DB-5DBC93CA8FF4}"/>
          </ac:spMkLst>
        </pc:spChg>
        <pc:spChg chg="add mod">
          <ac:chgData name="Ivona Zdunić" userId="3445fc90955e687a" providerId="LiveId" clId="{E4A539DC-BCCA-4F9E-8FE1-8104545F450D}" dt="2021-01-08T09:28:53.938" v="952" actId="20577"/>
          <ac:spMkLst>
            <pc:docMk/>
            <pc:sldMk cId="3635504068" sldId="267"/>
            <ac:spMk id="13" creationId="{47582F28-A768-440F-AE71-412C42E73537}"/>
          </ac:spMkLst>
        </pc:spChg>
      </pc:sldChg>
      <pc:sldChg chg="addSp delSp modSp new mod modClrScheme delAnim modAnim chgLayout">
        <pc:chgData name="Ivona Zdunić" userId="3445fc90955e687a" providerId="LiveId" clId="{E4A539DC-BCCA-4F9E-8FE1-8104545F450D}" dt="2021-01-08T09:32:45.385" v="1072" actId="1076"/>
        <pc:sldMkLst>
          <pc:docMk/>
          <pc:sldMk cId="1666553107" sldId="268"/>
        </pc:sldMkLst>
        <pc:spChg chg="mod ord">
          <ac:chgData name="Ivona Zdunić" userId="3445fc90955e687a" providerId="LiveId" clId="{E4A539DC-BCCA-4F9E-8FE1-8104545F450D}" dt="2021-01-08T09:29:20.387" v="997" actId="700"/>
          <ac:spMkLst>
            <pc:docMk/>
            <pc:sldMk cId="1666553107" sldId="268"/>
            <ac:spMk id="2" creationId="{F85E56FA-8B94-4D91-81DE-1A642E9378E0}"/>
          </ac:spMkLst>
        </pc:spChg>
        <pc:spChg chg="del mod ord">
          <ac:chgData name="Ivona Zdunić" userId="3445fc90955e687a" providerId="LiveId" clId="{E4A539DC-BCCA-4F9E-8FE1-8104545F450D}" dt="2021-01-08T09:29:20.387" v="997" actId="700"/>
          <ac:spMkLst>
            <pc:docMk/>
            <pc:sldMk cId="1666553107" sldId="268"/>
            <ac:spMk id="3" creationId="{BC696769-9EEF-45D8-943F-006AB5B487E1}"/>
          </ac:spMkLst>
        </pc:spChg>
        <pc:spChg chg="del">
          <ac:chgData name="Ivona Zdunić" userId="3445fc90955e687a" providerId="LiveId" clId="{E4A539DC-BCCA-4F9E-8FE1-8104545F450D}" dt="2021-01-08T09:29:20.387" v="997" actId="700"/>
          <ac:spMkLst>
            <pc:docMk/>
            <pc:sldMk cId="1666553107" sldId="268"/>
            <ac:spMk id="4" creationId="{7EDBB3A6-3EBC-43E3-A980-0603414B9753}"/>
          </ac:spMkLst>
        </pc:spChg>
        <pc:spChg chg="add del mod ord">
          <ac:chgData name="Ivona Zdunić" userId="3445fc90955e687a" providerId="LiveId" clId="{E4A539DC-BCCA-4F9E-8FE1-8104545F450D}" dt="2021-01-08T09:29:41.153" v="1000" actId="931"/>
          <ac:spMkLst>
            <pc:docMk/>
            <pc:sldMk cId="1666553107" sldId="268"/>
            <ac:spMk id="5" creationId="{F9016574-C8CB-4009-AD2C-23B4D26BA0C5}"/>
          </ac:spMkLst>
        </pc:spChg>
        <pc:spChg chg="add del mod">
          <ac:chgData name="Ivona Zdunić" userId="3445fc90955e687a" providerId="LiveId" clId="{E4A539DC-BCCA-4F9E-8FE1-8104545F450D}" dt="2021-01-08T09:29:31.397" v="999" actId="478"/>
          <ac:spMkLst>
            <pc:docMk/>
            <pc:sldMk cId="1666553107" sldId="268"/>
            <ac:spMk id="6" creationId="{AAA77B12-2778-4596-98DB-344FA497AB28}"/>
          </ac:spMkLst>
        </pc:spChg>
        <pc:spChg chg="add mod">
          <ac:chgData name="Ivona Zdunić" userId="3445fc90955e687a" providerId="LiveId" clId="{E4A539DC-BCCA-4F9E-8FE1-8104545F450D}" dt="2021-01-08T09:31:12.747" v="1023" actId="20577"/>
          <ac:spMkLst>
            <pc:docMk/>
            <pc:sldMk cId="1666553107" sldId="268"/>
            <ac:spMk id="9" creationId="{363212E2-78B3-42E9-BADB-2A54B6E8DBCF}"/>
          </ac:spMkLst>
        </pc:spChg>
        <pc:spChg chg="add del mod">
          <ac:chgData name="Ivona Zdunić" userId="3445fc90955e687a" providerId="LiveId" clId="{E4A539DC-BCCA-4F9E-8FE1-8104545F450D}" dt="2021-01-08T09:31:17.169" v="1025"/>
          <ac:spMkLst>
            <pc:docMk/>
            <pc:sldMk cId="1666553107" sldId="268"/>
            <ac:spMk id="10" creationId="{33D1C2EB-487E-4FCF-882E-FD81CBE88950}"/>
          </ac:spMkLst>
        </pc:spChg>
        <pc:spChg chg="add mod">
          <ac:chgData name="Ivona Zdunić" userId="3445fc90955e687a" providerId="LiveId" clId="{E4A539DC-BCCA-4F9E-8FE1-8104545F450D}" dt="2021-01-08T09:31:26.146" v="1029" actId="20577"/>
          <ac:spMkLst>
            <pc:docMk/>
            <pc:sldMk cId="1666553107" sldId="268"/>
            <ac:spMk id="11" creationId="{CF497D01-31B1-47E9-8473-2FF42FAA0E63}"/>
          </ac:spMkLst>
        </pc:spChg>
        <pc:spChg chg="add mod">
          <ac:chgData name="Ivona Zdunić" userId="3445fc90955e687a" providerId="LiveId" clId="{E4A539DC-BCCA-4F9E-8FE1-8104545F450D}" dt="2021-01-08T09:31:30.528" v="1031" actId="1076"/>
          <ac:spMkLst>
            <pc:docMk/>
            <pc:sldMk cId="1666553107" sldId="268"/>
            <ac:spMk id="12" creationId="{C49557DF-1098-4690-8D53-6D173192C094}"/>
          </ac:spMkLst>
        </pc:spChg>
        <pc:spChg chg="add mod">
          <ac:chgData name="Ivona Zdunić" userId="3445fc90955e687a" providerId="LiveId" clId="{E4A539DC-BCCA-4F9E-8FE1-8104545F450D}" dt="2021-01-08T09:31:35.299" v="1035" actId="20577"/>
          <ac:spMkLst>
            <pc:docMk/>
            <pc:sldMk cId="1666553107" sldId="268"/>
            <ac:spMk id="13" creationId="{4C3233D5-2021-4CC1-8FD3-D3DDEF4827C9}"/>
          </ac:spMkLst>
        </pc:spChg>
        <pc:spChg chg="add mod">
          <ac:chgData name="Ivona Zdunić" userId="3445fc90955e687a" providerId="LiveId" clId="{E4A539DC-BCCA-4F9E-8FE1-8104545F450D}" dt="2021-01-08T09:31:40.589" v="1039" actId="20577"/>
          <ac:spMkLst>
            <pc:docMk/>
            <pc:sldMk cId="1666553107" sldId="268"/>
            <ac:spMk id="14" creationId="{C8AD7AC9-1614-49D7-A1B7-004E04F9B549}"/>
          </ac:spMkLst>
        </pc:spChg>
        <pc:spChg chg="add mod">
          <ac:chgData name="Ivona Zdunić" userId="3445fc90955e687a" providerId="LiveId" clId="{E4A539DC-BCCA-4F9E-8FE1-8104545F450D}" dt="2021-01-08T09:31:46.234" v="1043" actId="20577"/>
          <ac:spMkLst>
            <pc:docMk/>
            <pc:sldMk cId="1666553107" sldId="268"/>
            <ac:spMk id="15" creationId="{F1E81AE9-1ECB-4DAA-9AE2-5D09A1797903}"/>
          </ac:spMkLst>
        </pc:spChg>
        <pc:spChg chg="add mod">
          <ac:chgData name="Ivona Zdunić" userId="3445fc90955e687a" providerId="LiveId" clId="{E4A539DC-BCCA-4F9E-8FE1-8104545F450D}" dt="2021-01-08T09:31:55.530" v="1047" actId="20577"/>
          <ac:spMkLst>
            <pc:docMk/>
            <pc:sldMk cId="1666553107" sldId="268"/>
            <ac:spMk id="16" creationId="{240ABF10-18DC-4F65-BFE1-F45898D8E796}"/>
          </ac:spMkLst>
        </pc:spChg>
        <pc:spChg chg="add mod">
          <ac:chgData name="Ivona Zdunić" userId="3445fc90955e687a" providerId="LiveId" clId="{E4A539DC-BCCA-4F9E-8FE1-8104545F450D}" dt="2021-01-08T09:32:02.324" v="1051" actId="20577"/>
          <ac:spMkLst>
            <pc:docMk/>
            <pc:sldMk cId="1666553107" sldId="268"/>
            <ac:spMk id="17" creationId="{55CE7AC4-9E85-4380-8DEA-0947C8272EE1}"/>
          </ac:spMkLst>
        </pc:spChg>
        <pc:spChg chg="add mod">
          <ac:chgData name="Ivona Zdunić" userId="3445fc90955e687a" providerId="LiveId" clId="{E4A539DC-BCCA-4F9E-8FE1-8104545F450D}" dt="2021-01-08T09:32:06.802" v="1053" actId="1076"/>
          <ac:spMkLst>
            <pc:docMk/>
            <pc:sldMk cId="1666553107" sldId="268"/>
            <ac:spMk id="18" creationId="{680610C7-B678-4A6C-8A9A-A229853C2AE5}"/>
          </ac:spMkLst>
        </pc:spChg>
        <pc:spChg chg="add mod">
          <ac:chgData name="Ivona Zdunić" userId="3445fc90955e687a" providerId="LiveId" clId="{E4A539DC-BCCA-4F9E-8FE1-8104545F450D}" dt="2021-01-08T09:32:16.230" v="1058" actId="1076"/>
          <ac:spMkLst>
            <pc:docMk/>
            <pc:sldMk cId="1666553107" sldId="268"/>
            <ac:spMk id="19" creationId="{82F1233A-736F-4AC5-ABAB-695CEE188261}"/>
          </ac:spMkLst>
        </pc:spChg>
        <pc:spChg chg="add mod">
          <ac:chgData name="Ivona Zdunić" userId="3445fc90955e687a" providerId="LiveId" clId="{E4A539DC-BCCA-4F9E-8FE1-8104545F450D}" dt="2021-01-08T09:32:22.259" v="1062" actId="20577"/>
          <ac:spMkLst>
            <pc:docMk/>
            <pc:sldMk cId="1666553107" sldId="268"/>
            <ac:spMk id="20" creationId="{029E55CD-9A7B-45E5-B540-7C4B41B19B79}"/>
          </ac:spMkLst>
        </pc:spChg>
        <pc:spChg chg="add mod">
          <ac:chgData name="Ivona Zdunić" userId="3445fc90955e687a" providerId="LiveId" clId="{E4A539DC-BCCA-4F9E-8FE1-8104545F450D}" dt="2021-01-08T09:32:27.859" v="1064" actId="1076"/>
          <ac:spMkLst>
            <pc:docMk/>
            <pc:sldMk cId="1666553107" sldId="268"/>
            <ac:spMk id="21" creationId="{A330EEA5-3DEA-4A4A-AABF-477262DAB675}"/>
          </ac:spMkLst>
        </pc:spChg>
        <pc:spChg chg="add mod">
          <ac:chgData name="Ivona Zdunić" userId="3445fc90955e687a" providerId="LiveId" clId="{E4A539DC-BCCA-4F9E-8FE1-8104545F450D}" dt="2021-01-08T09:32:34.926" v="1068" actId="20577"/>
          <ac:spMkLst>
            <pc:docMk/>
            <pc:sldMk cId="1666553107" sldId="268"/>
            <ac:spMk id="22" creationId="{91296646-A840-4645-97CD-D1B649938405}"/>
          </ac:spMkLst>
        </pc:spChg>
        <pc:spChg chg="add mod">
          <ac:chgData name="Ivona Zdunić" userId="3445fc90955e687a" providerId="LiveId" clId="{E4A539DC-BCCA-4F9E-8FE1-8104545F450D}" dt="2021-01-08T09:32:39.911" v="1070" actId="1076"/>
          <ac:spMkLst>
            <pc:docMk/>
            <pc:sldMk cId="1666553107" sldId="268"/>
            <ac:spMk id="23" creationId="{B1D37310-9DF9-48C5-8F49-5DEC99BFC1D2}"/>
          </ac:spMkLst>
        </pc:spChg>
        <pc:spChg chg="add mod">
          <ac:chgData name="Ivona Zdunić" userId="3445fc90955e687a" providerId="LiveId" clId="{E4A539DC-BCCA-4F9E-8FE1-8104545F450D}" dt="2021-01-08T09:32:45.385" v="1072" actId="1076"/>
          <ac:spMkLst>
            <pc:docMk/>
            <pc:sldMk cId="1666553107" sldId="268"/>
            <ac:spMk id="24" creationId="{1DC5B7C9-E2EE-4DFB-9879-1F89BD2BDC88}"/>
          </ac:spMkLst>
        </pc:spChg>
        <pc:picChg chg="add mod modCrop">
          <ac:chgData name="Ivona Zdunić" userId="3445fc90955e687a" providerId="LiveId" clId="{E4A539DC-BCCA-4F9E-8FE1-8104545F450D}" dt="2021-01-08T09:30:19.142" v="1009" actId="1076"/>
          <ac:picMkLst>
            <pc:docMk/>
            <pc:sldMk cId="1666553107" sldId="268"/>
            <ac:picMk id="8" creationId="{52473285-7931-4A0C-B5B7-B6E4D2783B78}"/>
          </ac:picMkLst>
        </pc:picChg>
      </pc:sldChg>
      <pc:sldChg chg="addSp delSp modSp new mod setBg modAnim">
        <pc:chgData name="Ivona Zdunić" userId="3445fc90955e687a" providerId="LiveId" clId="{E4A539DC-BCCA-4F9E-8FE1-8104545F450D}" dt="2021-01-08T09:40:11.853" v="1364"/>
        <pc:sldMkLst>
          <pc:docMk/>
          <pc:sldMk cId="3298749735" sldId="269"/>
        </pc:sldMkLst>
        <pc:spChg chg="mod">
          <ac:chgData name="Ivona Zdunić" userId="3445fc90955e687a" providerId="LiveId" clId="{E4A539DC-BCCA-4F9E-8FE1-8104545F450D}" dt="2021-01-08T09:34:39.603" v="1115" actId="404"/>
          <ac:spMkLst>
            <pc:docMk/>
            <pc:sldMk cId="3298749735" sldId="269"/>
            <ac:spMk id="2" creationId="{DFDFF54F-D698-465F-BCF1-B53578230E74}"/>
          </ac:spMkLst>
        </pc:spChg>
        <pc:spChg chg="add del mod">
          <ac:chgData name="Ivona Zdunić" userId="3445fc90955e687a" providerId="LiveId" clId="{E4A539DC-BCCA-4F9E-8FE1-8104545F450D}" dt="2021-01-08T09:40:03.414" v="1363" actId="20577"/>
          <ac:spMkLst>
            <pc:docMk/>
            <pc:sldMk cId="3298749735" sldId="269"/>
            <ac:spMk id="3" creationId="{36F5F84A-7A23-45A4-86E1-EFE9E322DB99}"/>
          </ac:spMkLst>
        </pc:spChg>
        <pc:spChg chg="add del">
          <ac:chgData name="Ivona Zdunić" userId="3445fc90955e687a" providerId="LiveId" clId="{E4A539DC-BCCA-4F9E-8FE1-8104545F450D}" dt="2021-01-08T09:34:06.807" v="1076" actId="26606"/>
          <ac:spMkLst>
            <pc:docMk/>
            <pc:sldMk cId="3298749735" sldId="269"/>
            <ac:spMk id="9" creationId="{7D9D36D6-2AC5-46A1-A849-4C82D5264A3A}"/>
          </ac:spMkLst>
        </pc:spChg>
        <pc:picChg chg="add mod">
          <ac:chgData name="Ivona Zdunić" userId="3445fc90955e687a" providerId="LiveId" clId="{E4A539DC-BCCA-4F9E-8FE1-8104545F450D}" dt="2021-01-08T09:34:06.807" v="1076" actId="26606"/>
          <ac:picMkLst>
            <pc:docMk/>
            <pc:sldMk cId="3298749735" sldId="269"/>
            <ac:picMk id="4" creationId="{63B8C425-6652-4307-841C-053890FC751D}"/>
          </ac:picMkLst>
        </pc:picChg>
      </pc:sldChg>
      <pc:sldChg chg="addSp delSp modSp new mod modClrScheme modAnim chgLayout">
        <pc:chgData name="Ivona Zdunić" userId="3445fc90955e687a" providerId="LiveId" clId="{E4A539DC-BCCA-4F9E-8FE1-8104545F450D}" dt="2021-01-08T09:52:40.886" v="2018"/>
        <pc:sldMkLst>
          <pc:docMk/>
          <pc:sldMk cId="3001780602" sldId="270"/>
        </pc:sldMkLst>
        <pc:spChg chg="mod ord">
          <ac:chgData name="Ivona Zdunić" userId="3445fc90955e687a" providerId="LiveId" clId="{E4A539DC-BCCA-4F9E-8FE1-8104545F450D}" dt="2021-01-08T09:51:29.793" v="2014" actId="404"/>
          <ac:spMkLst>
            <pc:docMk/>
            <pc:sldMk cId="3001780602" sldId="270"/>
            <ac:spMk id="2" creationId="{79F79E37-D173-45F4-A18D-63CBA20EEDCB}"/>
          </ac:spMkLst>
        </pc:spChg>
        <pc:spChg chg="del mod ord">
          <ac:chgData name="Ivona Zdunić" userId="3445fc90955e687a" providerId="LiveId" clId="{E4A539DC-BCCA-4F9E-8FE1-8104545F450D}" dt="2021-01-08T09:50:15.107" v="1958" actId="700"/>
          <ac:spMkLst>
            <pc:docMk/>
            <pc:sldMk cId="3001780602" sldId="270"/>
            <ac:spMk id="3" creationId="{49FEF331-4160-4172-8B27-2420AE63A7AC}"/>
          </ac:spMkLst>
        </pc:spChg>
        <pc:spChg chg="add mod ord">
          <ac:chgData name="Ivona Zdunić" userId="3445fc90955e687a" providerId="LiveId" clId="{E4A539DC-BCCA-4F9E-8FE1-8104545F450D}" dt="2021-01-08T09:51:17.557" v="2012" actId="790"/>
          <ac:spMkLst>
            <pc:docMk/>
            <pc:sldMk cId="3001780602" sldId="270"/>
            <ac:spMk id="4" creationId="{1BB482C9-625D-4F6A-B1A0-4DBEE00EA5C5}"/>
          </ac:spMkLst>
        </pc:spChg>
        <pc:spChg chg="add mod ord">
          <ac:chgData name="Ivona Zdunić" userId="3445fc90955e687a" providerId="LiveId" clId="{E4A539DC-BCCA-4F9E-8FE1-8104545F450D}" dt="2021-01-08T09:50:15.107" v="1958" actId="700"/>
          <ac:spMkLst>
            <pc:docMk/>
            <pc:sldMk cId="3001780602" sldId="270"/>
            <ac:spMk id="5" creationId="{0A939ACB-F564-4994-8A14-E382F0202942}"/>
          </ac:spMkLst>
        </pc:spChg>
      </pc:sldChg>
      <pc:sldChg chg="delSp modSp add mod delAnim">
        <pc:chgData name="Ivona Zdunić" userId="3445fc90955e687a" providerId="LiveId" clId="{E4A539DC-BCCA-4F9E-8FE1-8104545F450D}" dt="2021-01-08T09:42:30.685" v="1411" actId="21"/>
        <pc:sldMkLst>
          <pc:docMk/>
          <pc:sldMk cId="1708116084" sldId="271"/>
        </pc:sldMkLst>
        <pc:spChg chg="mod">
          <ac:chgData name="Ivona Zdunić" userId="3445fc90955e687a" providerId="LiveId" clId="{E4A539DC-BCCA-4F9E-8FE1-8104545F450D}" dt="2021-01-08T09:41:15.403" v="1371"/>
          <ac:spMkLst>
            <pc:docMk/>
            <pc:sldMk cId="1708116084" sldId="271"/>
            <ac:spMk id="2" creationId="{46FDADE4-2061-4490-BB23-DAD37C28108F}"/>
          </ac:spMkLst>
        </pc:spChg>
        <pc:spChg chg="mod">
          <ac:chgData name="Ivona Zdunić" userId="3445fc90955e687a" providerId="LiveId" clId="{E4A539DC-BCCA-4F9E-8FE1-8104545F450D}" dt="2021-01-08T09:41:56.185" v="1374" actId="207"/>
          <ac:spMkLst>
            <pc:docMk/>
            <pc:sldMk cId="1708116084" sldId="271"/>
            <ac:spMk id="3" creationId="{D6FE93A7-FB63-49EE-AB35-5607CAF05023}"/>
          </ac:spMkLst>
        </pc:spChg>
        <pc:spChg chg="del">
          <ac:chgData name="Ivona Zdunić" userId="3445fc90955e687a" providerId="LiveId" clId="{E4A539DC-BCCA-4F9E-8FE1-8104545F450D}" dt="2021-01-08T09:42:26.388" v="1410" actId="478"/>
          <ac:spMkLst>
            <pc:docMk/>
            <pc:sldMk cId="1708116084" sldId="271"/>
            <ac:spMk id="8" creationId="{AB3251A6-3EC4-4584-9DF2-62DEED0E5A6B}"/>
          </ac:spMkLst>
        </pc:spChg>
        <pc:spChg chg="del">
          <ac:chgData name="Ivona Zdunić" userId="3445fc90955e687a" providerId="LiveId" clId="{E4A539DC-BCCA-4F9E-8FE1-8104545F450D}" dt="2021-01-08T09:42:30.685" v="1411" actId="21"/>
          <ac:spMkLst>
            <pc:docMk/>
            <pc:sldMk cId="1708116084" sldId="271"/>
            <ac:spMk id="9" creationId="{4E9A31E6-DE0F-4275-9F61-160679DABA0E}"/>
          </ac:spMkLst>
        </pc:spChg>
      </pc:sldChg>
      <pc:sldChg chg="addSp delSp modSp new mod modClrScheme delAnim modAnim chgLayout">
        <pc:chgData name="Ivona Zdunić" userId="3445fc90955e687a" providerId="LiveId" clId="{E4A539DC-BCCA-4F9E-8FE1-8104545F450D}" dt="2021-01-08T09:52:38.269" v="2017"/>
        <pc:sldMkLst>
          <pc:docMk/>
          <pc:sldMk cId="2836563582" sldId="272"/>
        </pc:sldMkLst>
        <pc:spChg chg="mod ord">
          <ac:chgData name="Ivona Zdunić" userId="3445fc90955e687a" providerId="LiveId" clId="{E4A539DC-BCCA-4F9E-8FE1-8104545F450D}" dt="2021-01-08T09:44:02.505" v="1485" actId="700"/>
          <ac:spMkLst>
            <pc:docMk/>
            <pc:sldMk cId="2836563582" sldId="272"/>
            <ac:spMk id="2" creationId="{870AE5D2-F172-4310-956A-98353EA33608}"/>
          </ac:spMkLst>
        </pc:spChg>
        <pc:spChg chg="mod ord">
          <ac:chgData name="Ivona Zdunić" userId="3445fc90955e687a" providerId="LiveId" clId="{E4A539DC-BCCA-4F9E-8FE1-8104545F450D}" dt="2021-01-08T09:47:43.783" v="1896" actId="115"/>
          <ac:spMkLst>
            <pc:docMk/>
            <pc:sldMk cId="2836563582" sldId="272"/>
            <ac:spMk id="3" creationId="{410531E0-546D-4FC7-A5F7-02A6FD7EAA71}"/>
          </ac:spMkLst>
        </pc:spChg>
        <pc:spChg chg="add del mod">
          <ac:chgData name="Ivona Zdunić" userId="3445fc90955e687a" providerId="LiveId" clId="{E4A539DC-BCCA-4F9E-8FE1-8104545F450D}" dt="2021-01-08T09:43:22.315" v="1466" actId="478"/>
          <ac:spMkLst>
            <pc:docMk/>
            <pc:sldMk cId="2836563582" sldId="272"/>
            <ac:spMk id="4" creationId="{E274611E-02AA-4E69-9B73-5DDB29577888}"/>
          </ac:spMkLst>
        </pc:spChg>
        <pc:spChg chg="add mod ord">
          <ac:chgData name="Ivona Zdunić" userId="3445fc90955e687a" providerId="LiveId" clId="{E4A539DC-BCCA-4F9E-8FE1-8104545F450D}" dt="2021-01-08T09:48:48.407" v="1912" actId="207"/>
          <ac:spMkLst>
            <pc:docMk/>
            <pc:sldMk cId="2836563582" sldId="272"/>
            <ac:spMk id="5" creationId="{993DF244-A53C-4DA1-B8A2-E52DBA1EE713}"/>
          </ac:spMkLst>
        </pc:spChg>
        <pc:spChg chg="add mod">
          <ac:chgData name="Ivona Zdunić" userId="3445fc90955e687a" providerId="LiveId" clId="{E4A539DC-BCCA-4F9E-8FE1-8104545F450D}" dt="2021-01-08T09:49:05.099" v="1917" actId="207"/>
          <ac:spMkLst>
            <pc:docMk/>
            <pc:sldMk cId="2836563582" sldId="272"/>
            <ac:spMk id="6" creationId="{AE2DCEF9-387C-4EF8-ADF6-E4DEAA109760}"/>
          </ac:spMkLst>
        </pc:spChg>
        <pc:spChg chg="add mod">
          <ac:chgData name="Ivona Zdunić" userId="3445fc90955e687a" providerId="LiveId" clId="{E4A539DC-BCCA-4F9E-8FE1-8104545F450D}" dt="2021-01-08T09:49:57.393" v="1928" actId="20577"/>
          <ac:spMkLst>
            <pc:docMk/>
            <pc:sldMk cId="2836563582" sldId="272"/>
            <ac:spMk id="7" creationId="{8A3D3F21-DC77-4A73-8775-E47728818AA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183737-AD8E-43A4-A5FC-29AE71999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7248B18-F011-44A5-8777-1841C0BBC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2280DB0-588A-4EDB-AC7F-AF1818EEA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56D905C-F63A-4340-A205-A694A2986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BFA7D30-DF77-47B7-9CCB-6AD3EAD85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2910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2AD616-DD41-4EF5-8134-A95D4DBB3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41B78C3-9416-4103-83C4-9D9A4CA61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B6E5B84-F702-4073-BEFF-FFB6666A7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DD2EA5C-6C6B-4D45-87EC-23C34C4AB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6EE08A2-448B-4C38-B125-888357DD6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85842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EF20DB85-72A5-43D2-8A56-2A9A0751C8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87CBAEB-59E2-4B21-A762-1D2B77A87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6C773DA-BB30-42F1-89C6-65580F901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C62B98A-F145-41B0-B5EC-43F5D2D99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A4A501F-D028-4B3C-B873-9B4A696A5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57035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0F8D3A-56E4-4C3A-AB5C-BA1922538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BB4467A-42F3-457A-90D1-8BF9E6C2D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DAC9095-859C-491E-ABD5-D0C8F5FF8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C01CE81-2E18-483D-8AF2-80B5F079A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3885A72-CE4A-49A0-AB33-6B10D9CBA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598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446DDA-5DC1-45DF-A08C-AB7D90685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3BA658E-3FA5-4B56-B02D-08AC3C43B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9CEE226-7BB4-447F-88C1-B4C2505ED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1E4916C-A841-463C-BD04-9865DE100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9B4A184-4803-4547-B580-F9C1C1A47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5164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A7E00A-1B6A-4023-96F3-871ACB5EA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7A4E4E9-D3F3-4EB4-A1B3-2AFDE1199C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E94F9D3-EF7F-41E2-B2E3-21AF3710D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3CC5907-264D-4A55-860E-436A24F84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979E985-582E-458C-AB20-D088C742C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F0516A2-78AB-497A-963F-F2B68CB5C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700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AD646B-E66E-4197-8EFD-1C37A249F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29C6E0E-D12A-409D-B0EE-AB2F54968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CF929BC-B445-4D98-942B-CCDFF8B650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D81A827E-EE11-422D-A432-5D3C3E65CE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F7EF86C-517F-4FE0-BBD2-C259A0CAD6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EFEAFAAD-3432-4F58-8E77-CE607BEF4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5980F40-1358-4058-AA03-A7873F9D4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006942FC-D183-441A-AA8C-A0F78AE76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799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2B68E8-AF08-4048-98A2-3D2296C40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845299A8-7D5A-49EC-9647-1EC6D1D1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7663F37-F178-403F-A95C-A721DA456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3724F0EE-EE44-4BE5-A389-9FCCD761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214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CC47E58-1437-46A9-B2F8-220A21915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54C8B0AF-8370-4B53-9E4D-8466CE750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EA2C25C-3A53-4EAB-9E75-A4A435245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410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63AFC88-32A8-4230-A73D-47C5B2507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EA50A96-F074-4CD4-BDB4-C322A5E56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5D5DBDD-D418-40AC-B96C-AD9325EFD3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A36242E-25DB-438C-9767-E6998CDF1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BF5E99D-FDB2-4C41-A529-63B03ED4E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8EA66DA-62E2-475F-A355-FB6F762B9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51866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E2009F-D969-447F-B29A-691A2EDD7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D0705CC-3964-4444-9277-0C8F65C94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DEF4E69-B239-4F46-9362-72CEA976C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34CA228-CF8B-4717-8900-0914B3954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230579A-B52B-4365-B0C6-30C7C6939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5E9CD19-6666-48FC-9682-9C0DCCAD7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44799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9C5E84D9-F713-4829-9893-73B2097D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367DFD3-9EFE-41E4-896F-2B5ABB964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29ADFB1-179F-4A64-8132-8357DA4A34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6CB97-7EF0-48E2-A0F9-22B650DE4EAE}" type="datetimeFigureOut">
              <a:rPr lang="hr-HR" smtClean="0"/>
              <a:t>8.1.2021.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A6AD3AC-B644-4EEC-A092-E71CE2D9C9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1B02AF6-5E6C-402C-AC93-AFFB18B81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79D75-6E88-4B98-A881-20CE216CE3A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47130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keyourday.net/shortbread-cookies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Exclamation_mark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eitch.blogspot.com/2011/02/living-room-part-3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A4C1F6E-CDAD-4B7B-AD83-4585BB2922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sz="54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</a:t>
            </a:r>
            <a:r>
              <a:rPr lang="hr-HR" sz="54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5: At </a:t>
            </a:r>
            <a:r>
              <a:rPr lang="hr-HR" sz="54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sz="54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54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McDdonnells</a:t>
            </a:r>
            <a:r>
              <a:rPr lang="hr-HR" sz="54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</a:t>
            </a:r>
            <a:r>
              <a:rPr lang="hr-HR" sz="54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hr-HR" sz="54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Scotland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2BC0BE3-4CF4-446F-A861-38DBA1A96E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>
                <a:solidFill>
                  <a:schemeClr val="accent2"/>
                </a:solidFill>
              </a:rPr>
              <a:t>Prema udžbeniku </a:t>
            </a:r>
            <a:r>
              <a:rPr lang="hr-HR" i="1" dirty="0" err="1">
                <a:solidFill>
                  <a:schemeClr val="accent2"/>
                </a:solidFill>
              </a:rPr>
              <a:t>Dip</a:t>
            </a:r>
            <a:r>
              <a:rPr lang="hr-HR" i="1" dirty="0">
                <a:solidFill>
                  <a:schemeClr val="accent2"/>
                </a:solidFill>
              </a:rPr>
              <a:t> </a:t>
            </a:r>
            <a:r>
              <a:rPr lang="hr-HR" i="1" dirty="0" err="1">
                <a:solidFill>
                  <a:schemeClr val="accent2"/>
                </a:solidFill>
              </a:rPr>
              <a:t>in</a:t>
            </a:r>
            <a:r>
              <a:rPr lang="hr-HR" i="1" dirty="0">
                <a:solidFill>
                  <a:schemeClr val="accent2"/>
                </a:solidFill>
              </a:rPr>
              <a:t> 6</a:t>
            </a:r>
            <a:r>
              <a:rPr lang="hr-HR" dirty="0">
                <a:solidFill>
                  <a:schemeClr val="accent2"/>
                </a:solidFill>
              </a:rPr>
              <a:t>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226131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EFA47D-15FE-4B14-A27F-E1507D313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i="0" dirty="0" err="1">
                <a:solidFill>
                  <a:schemeClr val="accent2"/>
                </a:solidFill>
              </a:rPr>
              <a:t>Sort</a:t>
            </a:r>
            <a:r>
              <a:rPr lang="hr-HR" sz="4000" i="0" dirty="0">
                <a:solidFill>
                  <a:schemeClr val="accent2"/>
                </a:solidFill>
              </a:rPr>
              <a:t> </a:t>
            </a:r>
            <a:r>
              <a:rPr lang="hr-HR" sz="4000" i="0" dirty="0" err="1">
                <a:solidFill>
                  <a:schemeClr val="accent2"/>
                </a:solidFill>
              </a:rPr>
              <a:t>out</a:t>
            </a:r>
            <a:r>
              <a:rPr lang="hr-HR" sz="4000" i="0" dirty="0">
                <a:solidFill>
                  <a:schemeClr val="accent2"/>
                </a:solidFill>
              </a:rPr>
              <a:t> </a:t>
            </a:r>
            <a:r>
              <a:rPr lang="hr-HR" sz="4000" i="0" dirty="0" err="1">
                <a:solidFill>
                  <a:schemeClr val="accent2"/>
                </a:solidFill>
              </a:rPr>
              <a:t>the</a:t>
            </a:r>
            <a:r>
              <a:rPr lang="hr-HR" sz="4000" i="0" dirty="0">
                <a:solidFill>
                  <a:schemeClr val="accent2"/>
                </a:solidFill>
              </a:rPr>
              <a:t> </a:t>
            </a:r>
            <a:r>
              <a:rPr lang="hr-HR" sz="4000" i="0" dirty="0" err="1">
                <a:solidFill>
                  <a:schemeClr val="accent2"/>
                </a:solidFill>
              </a:rPr>
              <a:t>food</a:t>
            </a:r>
            <a:r>
              <a:rPr lang="hr-HR" sz="4000" i="0" dirty="0">
                <a:solidFill>
                  <a:schemeClr val="accent2"/>
                </a:solidFill>
              </a:rPr>
              <a:t> </a:t>
            </a:r>
            <a:r>
              <a:rPr lang="hr-HR" sz="4000" i="0" dirty="0" err="1">
                <a:solidFill>
                  <a:schemeClr val="accent2"/>
                </a:solidFill>
              </a:rPr>
              <a:t>fro</a:t>
            </a:r>
            <a:r>
              <a:rPr lang="hr-HR" sz="4000" dirty="0" err="1">
                <a:solidFill>
                  <a:schemeClr val="accent2"/>
                </a:solidFill>
              </a:rPr>
              <a:t>m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the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text</a:t>
            </a:r>
            <a:r>
              <a:rPr lang="hr-HR" sz="4000" dirty="0">
                <a:solidFill>
                  <a:schemeClr val="accent2"/>
                </a:solidFill>
              </a:rPr>
              <a:t>:</a:t>
            </a:r>
            <a:endParaRPr lang="hr-HR" sz="4000" i="0" dirty="0">
              <a:solidFill>
                <a:schemeClr val="accent2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6B10AB6-A71E-4F2E-9D07-733309783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FRUIT: -</a:t>
            </a: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VEGETABLES: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potatoes</a:t>
            </a:r>
            <a:endParaRPr lang="hr-HR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DAIRY PRODUCTS: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cheese</a:t>
            </a:r>
            <a:endParaRPr lang="hr-HR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MEAT: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chicken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lamb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FISH: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trout</a:t>
            </a:r>
            <a:endParaRPr lang="hr-HR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POULTRY :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chicken</a:t>
            </a:r>
            <a:endParaRPr lang="hr-HR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CARBS: 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pasta, rice</a:t>
            </a: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GRAIN PRODUCTS: - </a:t>
            </a:r>
          </a:p>
          <a:p>
            <a:pPr>
              <a:lnSpc>
                <a:spcPct val="160000"/>
              </a:lnSpc>
            </a:pPr>
            <a:r>
              <a:rPr lang="hr-HR" b="1" dirty="0">
                <a:latin typeface="Calibri" panose="020F0502020204030204" pitchFamily="34" charset="0"/>
                <a:cs typeface="Calibri" panose="020F0502020204030204" pitchFamily="34" charset="0"/>
              </a:rPr>
              <a:t>WAYS OF PREPARING FOOD: 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home-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made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smoked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mashed</a:t>
            </a:r>
            <a:r>
              <a:rPr lang="hr-HR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boiled</a:t>
            </a:r>
            <a:endParaRPr lang="hr-HR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dirty="0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EA103E96-CFB7-4B9E-99FD-9027FD4B15F2}"/>
              </a:ext>
            </a:extLst>
          </p:cNvPr>
          <p:cNvSpPr/>
          <p:nvPr/>
        </p:nvSpPr>
        <p:spPr>
          <a:xfrm>
            <a:off x="1704975" y="1915954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2A581E10-E1AE-466B-A00A-1F22719CDA1E}"/>
              </a:ext>
            </a:extLst>
          </p:cNvPr>
          <p:cNvSpPr/>
          <p:nvPr/>
        </p:nvSpPr>
        <p:spPr>
          <a:xfrm>
            <a:off x="2219324" y="2362320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3E0B711F-6430-4C59-9594-53617F9B0913}"/>
              </a:ext>
            </a:extLst>
          </p:cNvPr>
          <p:cNvSpPr/>
          <p:nvPr/>
        </p:nvSpPr>
        <p:spPr>
          <a:xfrm>
            <a:off x="2647950" y="2838902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9135D8B3-9E8A-4CD0-9C25-E6F97DB80ACD}"/>
              </a:ext>
            </a:extLst>
          </p:cNvPr>
          <p:cNvSpPr/>
          <p:nvPr/>
        </p:nvSpPr>
        <p:spPr>
          <a:xfrm>
            <a:off x="1704975" y="3263258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1E155366-33A7-4F8A-90C5-C05E71B1F666}"/>
              </a:ext>
            </a:extLst>
          </p:cNvPr>
          <p:cNvSpPr/>
          <p:nvPr/>
        </p:nvSpPr>
        <p:spPr>
          <a:xfrm>
            <a:off x="1619250" y="3693908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C6F735F2-EB99-4FC5-87FC-E55E0365A230}"/>
              </a:ext>
            </a:extLst>
          </p:cNvPr>
          <p:cNvSpPr/>
          <p:nvPr/>
        </p:nvSpPr>
        <p:spPr>
          <a:xfrm>
            <a:off x="2000250" y="4176196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9E5CEC2D-CD09-4C83-83C2-29A9CB986BE1}"/>
              </a:ext>
            </a:extLst>
          </p:cNvPr>
          <p:cNvSpPr/>
          <p:nvPr/>
        </p:nvSpPr>
        <p:spPr>
          <a:xfrm>
            <a:off x="1733550" y="4632028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1CBD00B6-9CDB-4FCA-A9B4-426DAF474D3E}"/>
              </a:ext>
            </a:extLst>
          </p:cNvPr>
          <p:cNvSpPr/>
          <p:nvPr/>
        </p:nvSpPr>
        <p:spPr>
          <a:xfrm>
            <a:off x="2647950" y="5037496"/>
            <a:ext cx="2552700" cy="23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E1F6447A-71B0-478F-BCF2-C2E30A4787D9}"/>
              </a:ext>
            </a:extLst>
          </p:cNvPr>
          <p:cNvSpPr/>
          <p:nvPr/>
        </p:nvSpPr>
        <p:spPr>
          <a:xfrm>
            <a:off x="3419474" y="5493328"/>
            <a:ext cx="3057525" cy="261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026" name="Picture 2" descr="Download Fruit Png Image HQ PNG Image | FreePNGImg">
            <a:extLst>
              <a:ext uri="{FF2B5EF4-FFF2-40B4-BE49-F238E27FC236}">
                <a16:creationId xmlns:a16="http://schemas.microsoft.com/office/drawing/2014/main" id="{EC0A41E0-D0D1-459E-99E2-D9F5CB78A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4" y="1274957"/>
            <a:ext cx="2295525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ownload Vegetable Photos HQ PNG Image | FreePNGImg">
            <a:extLst>
              <a:ext uri="{FF2B5EF4-FFF2-40B4-BE49-F238E27FC236}">
                <a16:creationId xmlns:a16="http://schemas.microsoft.com/office/drawing/2014/main" id="{DCF8C5FB-AE6F-4246-83BF-8914BE7E7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009" y="4870153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est Moo-ves to Keep Milk &amp; Dairy Products Safe | Gordon Food Service">
            <a:extLst>
              <a:ext uri="{FF2B5EF4-FFF2-40B4-BE49-F238E27FC236}">
                <a16:creationId xmlns:a16="http://schemas.microsoft.com/office/drawing/2014/main" id="{681CF4C3-305F-4914-B38B-8BADE8384B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0" r="18871"/>
          <a:stretch/>
        </p:blipFill>
        <p:spPr bwMode="auto">
          <a:xfrm>
            <a:off x="9067799" y="2898400"/>
            <a:ext cx="2295525" cy="189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eat PNG, Cooked, Grilled, Beef, Chicken Meat Clipart Download - Free  Transparent PNG Logos">
            <a:extLst>
              <a:ext uri="{FF2B5EF4-FFF2-40B4-BE49-F238E27FC236}">
                <a16:creationId xmlns:a16="http://schemas.microsoft.com/office/drawing/2014/main" id="{76D2D3AE-A37F-4764-99B1-419826F73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298" y="1138458"/>
            <a:ext cx="27432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ish PNG photo Transparent free download">
            <a:extLst>
              <a:ext uri="{FF2B5EF4-FFF2-40B4-BE49-F238E27FC236}">
                <a16:creationId xmlns:a16="http://schemas.microsoft.com/office/drawing/2014/main" id="{B3AABC0F-B4CB-4EA7-8E51-F8D14C49F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101" y="5134911"/>
            <a:ext cx="1824654" cy="141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khmer share: Good carbohydrates how some male health">
            <a:extLst>
              <a:ext uri="{FF2B5EF4-FFF2-40B4-BE49-F238E27FC236}">
                <a16:creationId xmlns:a16="http://schemas.microsoft.com/office/drawing/2014/main" id="{ACD5B4C8-9911-4300-A268-9A064C982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905" y="3568801"/>
            <a:ext cx="276225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31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F3F839-EDFD-46EF-A846-D1BA5BA1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110 / D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EF967E1-F944-436F-A757-7404DB7DA2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b="1" u="sng" dirty="0"/>
              <a:t>KEY</a:t>
            </a:r>
          </a:p>
          <a:p>
            <a:pPr>
              <a:lnSpc>
                <a:spcPct val="150000"/>
              </a:lnSpc>
            </a:pPr>
            <a:r>
              <a:rPr lang="en-US" dirty="0"/>
              <a:t>cereals</a:t>
            </a:r>
          </a:p>
          <a:p>
            <a:pPr>
              <a:lnSpc>
                <a:spcPct val="150000"/>
              </a:lnSpc>
            </a:pPr>
            <a:r>
              <a:rPr lang="en-US" dirty="0"/>
              <a:t>fruit</a:t>
            </a:r>
          </a:p>
          <a:p>
            <a:pPr>
              <a:lnSpc>
                <a:spcPct val="150000"/>
              </a:lnSpc>
            </a:pPr>
            <a:r>
              <a:rPr lang="en-US" dirty="0"/>
              <a:t>water</a:t>
            </a:r>
          </a:p>
          <a:p>
            <a:pPr>
              <a:lnSpc>
                <a:spcPct val="150000"/>
              </a:lnSpc>
            </a:pPr>
            <a:r>
              <a:rPr lang="en-US" dirty="0"/>
              <a:t>fizzy drinks</a:t>
            </a:r>
          </a:p>
          <a:p>
            <a:pPr>
              <a:lnSpc>
                <a:spcPct val="150000"/>
              </a:lnSpc>
            </a:pPr>
            <a:r>
              <a:rPr lang="en-US" dirty="0"/>
              <a:t>sweets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D92B7C3-00B0-46BB-A862-CDC85877E51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fruit and vegetables</a:t>
            </a:r>
          </a:p>
          <a:p>
            <a:pPr>
              <a:lnSpc>
                <a:spcPct val="150000"/>
              </a:lnSpc>
            </a:pPr>
            <a:r>
              <a:rPr lang="en-GB" dirty="0"/>
              <a:t>crisps</a:t>
            </a:r>
          </a:p>
          <a:p>
            <a:pPr>
              <a:lnSpc>
                <a:spcPct val="150000"/>
              </a:lnSpc>
            </a:pPr>
            <a:r>
              <a:rPr lang="en-GB" dirty="0"/>
              <a:t>milk</a:t>
            </a:r>
          </a:p>
          <a:p>
            <a:pPr>
              <a:lnSpc>
                <a:spcPct val="150000"/>
              </a:lnSpc>
            </a:pPr>
            <a:r>
              <a:rPr lang="en-GB" dirty="0"/>
              <a:t>yoghurt</a:t>
            </a:r>
          </a:p>
          <a:p>
            <a:pPr>
              <a:lnSpc>
                <a:spcPct val="150000"/>
              </a:lnSpc>
            </a:pPr>
            <a:r>
              <a:rPr lang="en-GB" dirty="0"/>
              <a:t>brown bread</a:t>
            </a:r>
          </a:p>
          <a:p>
            <a:pPr>
              <a:lnSpc>
                <a:spcPct val="150000"/>
              </a:lnSpc>
            </a:pPr>
            <a:r>
              <a:rPr lang="en-GB" dirty="0"/>
              <a:t>fatty food</a:t>
            </a:r>
          </a:p>
        </p:txBody>
      </p:sp>
    </p:spTree>
    <p:extLst>
      <p:ext uri="{BB962C8B-B14F-4D97-AF65-F5344CB8AC3E}">
        <p14:creationId xmlns:p14="http://schemas.microsoft.com/office/powerpoint/2010/main" val="149381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D61EC5-8701-442A-8ADE-45FC5BFDC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109 / B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65688EDB-7B93-4538-BAF8-3234C84A0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2440" y="1825625"/>
            <a:ext cx="2026920" cy="4351338"/>
          </a:xfrm>
        </p:spPr>
        <p:txBody>
          <a:bodyPr/>
          <a:lstStyle/>
          <a:p>
            <a:pPr marL="0" indent="0">
              <a:buNone/>
            </a:pPr>
            <a:r>
              <a:rPr lang="hr-HR" b="1" u="sng" dirty="0"/>
              <a:t>FRUIT:</a:t>
            </a:r>
          </a:p>
          <a:p>
            <a:r>
              <a:rPr lang="en-US" dirty="0"/>
              <a:t>lemons</a:t>
            </a:r>
          </a:p>
          <a:p>
            <a:r>
              <a:rPr lang="en-US" dirty="0"/>
              <a:t>apples</a:t>
            </a:r>
          </a:p>
          <a:p>
            <a:r>
              <a:rPr lang="en-US" dirty="0"/>
              <a:t>plums</a:t>
            </a:r>
          </a:p>
          <a:p>
            <a:r>
              <a:rPr lang="en-US" dirty="0"/>
              <a:t>oranges</a:t>
            </a:r>
          </a:p>
          <a:p>
            <a:r>
              <a:rPr lang="en-US" dirty="0"/>
              <a:t>grapes</a:t>
            </a:r>
          </a:p>
          <a:p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1DDF6E5-584A-40FC-B9BC-402001A57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02535" y="1819037"/>
            <a:ext cx="2433320" cy="4351338"/>
          </a:xfrm>
        </p:spPr>
        <p:txBody>
          <a:bodyPr/>
          <a:lstStyle/>
          <a:p>
            <a:pPr marL="0" indent="0">
              <a:buNone/>
            </a:pPr>
            <a:r>
              <a:rPr lang="hr-HR" b="1" u="sng" dirty="0"/>
              <a:t>VEGETABLES</a:t>
            </a:r>
            <a:r>
              <a:rPr lang="hr-HR" dirty="0"/>
              <a:t>:</a:t>
            </a:r>
          </a:p>
          <a:p>
            <a:r>
              <a:rPr lang="en-US" dirty="0"/>
              <a:t>spinach</a:t>
            </a:r>
          </a:p>
          <a:p>
            <a:r>
              <a:rPr lang="en-US" dirty="0"/>
              <a:t>tomatoes</a:t>
            </a:r>
          </a:p>
          <a:p>
            <a:r>
              <a:rPr lang="en-US" dirty="0"/>
              <a:t>carrots</a:t>
            </a:r>
          </a:p>
          <a:p>
            <a:r>
              <a:rPr lang="en-US" dirty="0"/>
              <a:t>potatoes</a:t>
            </a:r>
          </a:p>
          <a:p>
            <a:r>
              <a:rPr lang="en-US" dirty="0"/>
              <a:t>parsley</a:t>
            </a:r>
          </a:p>
          <a:p>
            <a:endParaRPr lang="hr-HR" dirty="0"/>
          </a:p>
        </p:txBody>
      </p:sp>
      <p:sp>
        <p:nvSpPr>
          <p:cNvPr id="7" name="Rezervirano mjesto sadržaja 5">
            <a:extLst>
              <a:ext uri="{FF2B5EF4-FFF2-40B4-BE49-F238E27FC236}">
                <a16:creationId xmlns:a16="http://schemas.microsoft.com/office/drawing/2014/main" id="{6783C668-37C3-429B-91DD-022BA5A063C0}"/>
              </a:ext>
            </a:extLst>
          </p:cNvPr>
          <p:cNvSpPr txBox="1">
            <a:spLocks/>
          </p:cNvSpPr>
          <p:nvPr/>
        </p:nvSpPr>
        <p:spPr>
          <a:xfrm>
            <a:off x="5080000" y="1253331"/>
            <a:ext cx="24333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DAIRY:</a:t>
            </a:r>
          </a:p>
          <a:p>
            <a:r>
              <a:rPr lang="hr-HR" dirty="0" err="1"/>
              <a:t>yoghurt</a:t>
            </a:r>
            <a:endParaRPr lang="hr-HR" dirty="0"/>
          </a:p>
          <a:p>
            <a:r>
              <a:rPr lang="hr-HR" dirty="0" err="1"/>
              <a:t>butter</a:t>
            </a:r>
            <a:endParaRPr lang="hr-HR" dirty="0"/>
          </a:p>
          <a:p>
            <a:r>
              <a:rPr lang="hr-HR" dirty="0" err="1"/>
              <a:t>cheese</a:t>
            </a:r>
            <a:endParaRPr lang="hr-HR" dirty="0"/>
          </a:p>
          <a:p>
            <a:r>
              <a:rPr lang="hr-HR" dirty="0" err="1"/>
              <a:t>milk</a:t>
            </a:r>
            <a:endParaRPr lang="hr-HR" dirty="0"/>
          </a:p>
          <a:p>
            <a:endParaRPr lang="hr-HR" dirty="0"/>
          </a:p>
        </p:txBody>
      </p:sp>
      <p:sp>
        <p:nvSpPr>
          <p:cNvPr id="8" name="Rezervirano mjesto sadržaja 5">
            <a:extLst>
              <a:ext uri="{FF2B5EF4-FFF2-40B4-BE49-F238E27FC236}">
                <a16:creationId xmlns:a16="http://schemas.microsoft.com/office/drawing/2014/main" id="{5BAC6C20-5959-4817-9773-A4A91DDE1E85}"/>
              </a:ext>
            </a:extLst>
          </p:cNvPr>
          <p:cNvSpPr txBox="1">
            <a:spLocks/>
          </p:cNvSpPr>
          <p:nvPr/>
        </p:nvSpPr>
        <p:spPr>
          <a:xfrm>
            <a:off x="8496300" y="1253331"/>
            <a:ext cx="17576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FISH:</a:t>
            </a:r>
          </a:p>
          <a:p>
            <a:r>
              <a:rPr lang="hr-HR" dirty="0" err="1"/>
              <a:t>salmon</a:t>
            </a:r>
            <a:endParaRPr lang="hr-HR" dirty="0"/>
          </a:p>
          <a:p>
            <a:r>
              <a:rPr lang="hr-HR" dirty="0"/>
              <a:t>tuna</a:t>
            </a:r>
          </a:p>
          <a:p>
            <a:r>
              <a:rPr lang="hr-HR" dirty="0" err="1"/>
              <a:t>cod</a:t>
            </a:r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9" name="Rezervirano mjesto sadržaja 5">
            <a:extLst>
              <a:ext uri="{FF2B5EF4-FFF2-40B4-BE49-F238E27FC236}">
                <a16:creationId xmlns:a16="http://schemas.microsoft.com/office/drawing/2014/main" id="{DD314F20-07F3-45F1-BA61-19337D149224}"/>
              </a:ext>
            </a:extLst>
          </p:cNvPr>
          <p:cNvSpPr txBox="1">
            <a:spLocks/>
          </p:cNvSpPr>
          <p:nvPr/>
        </p:nvSpPr>
        <p:spPr>
          <a:xfrm>
            <a:off x="6941820" y="1253331"/>
            <a:ext cx="17576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MEAT:</a:t>
            </a:r>
          </a:p>
          <a:p>
            <a:r>
              <a:rPr lang="hr-HR" dirty="0" err="1"/>
              <a:t>pork</a:t>
            </a:r>
            <a:endParaRPr lang="hr-HR" dirty="0"/>
          </a:p>
          <a:p>
            <a:r>
              <a:rPr lang="hr-HR" dirty="0" err="1"/>
              <a:t>lamb</a:t>
            </a:r>
            <a:endParaRPr lang="hr-HR" dirty="0"/>
          </a:p>
          <a:p>
            <a:r>
              <a:rPr lang="hr-HR" dirty="0" err="1"/>
              <a:t>veal</a:t>
            </a:r>
            <a:endParaRPr lang="hr-HR" dirty="0"/>
          </a:p>
          <a:p>
            <a:endParaRPr lang="hr-HR" dirty="0"/>
          </a:p>
        </p:txBody>
      </p:sp>
      <p:sp>
        <p:nvSpPr>
          <p:cNvPr id="10" name="Rezervirano mjesto sadržaja 5">
            <a:extLst>
              <a:ext uri="{FF2B5EF4-FFF2-40B4-BE49-F238E27FC236}">
                <a16:creationId xmlns:a16="http://schemas.microsoft.com/office/drawing/2014/main" id="{EB4F5193-A5AF-46B0-ACC6-21F149DA3FC6}"/>
              </a:ext>
            </a:extLst>
          </p:cNvPr>
          <p:cNvSpPr txBox="1">
            <a:spLocks/>
          </p:cNvSpPr>
          <p:nvPr/>
        </p:nvSpPr>
        <p:spPr>
          <a:xfrm>
            <a:off x="10146030" y="1229836"/>
            <a:ext cx="17576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POULTRY:</a:t>
            </a:r>
          </a:p>
          <a:p>
            <a:r>
              <a:rPr lang="hr-HR" dirty="0" err="1"/>
              <a:t>chicken</a:t>
            </a:r>
            <a:endParaRPr lang="hr-HR" dirty="0"/>
          </a:p>
          <a:p>
            <a:r>
              <a:rPr lang="hr-HR" dirty="0" err="1"/>
              <a:t>turkey</a:t>
            </a:r>
            <a:endParaRPr lang="hr-HR" dirty="0"/>
          </a:p>
          <a:p>
            <a:pPr marL="0" indent="0">
              <a:buNone/>
            </a:pPr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11" name="Rezervirano mjesto sadržaja 5">
            <a:extLst>
              <a:ext uri="{FF2B5EF4-FFF2-40B4-BE49-F238E27FC236}">
                <a16:creationId xmlns:a16="http://schemas.microsoft.com/office/drawing/2014/main" id="{3BE2017C-6A1F-416C-BD20-705B466BCD52}"/>
              </a:ext>
            </a:extLst>
          </p:cNvPr>
          <p:cNvSpPr txBox="1">
            <a:spLocks/>
          </p:cNvSpPr>
          <p:nvPr/>
        </p:nvSpPr>
        <p:spPr>
          <a:xfrm>
            <a:off x="7452995" y="3994706"/>
            <a:ext cx="48056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WAYS OF PREPARING FOOD:</a:t>
            </a:r>
          </a:p>
          <a:p>
            <a:r>
              <a:rPr lang="hr-HR" dirty="0" err="1"/>
              <a:t>boil</a:t>
            </a:r>
            <a:endParaRPr lang="hr-HR" dirty="0"/>
          </a:p>
          <a:p>
            <a:r>
              <a:rPr lang="hr-HR" dirty="0"/>
              <a:t>take</a:t>
            </a:r>
          </a:p>
          <a:p>
            <a:r>
              <a:rPr lang="hr-HR" dirty="0" err="1"/>
              <a:t>roast</a:t>
            </a:r>
            <a:endParaRPr lang="hr-HR" dirty="0"/>
          </a:p>
          <a:p>
            <a:r>
              <a:rPr lang="hr-HR" dirty="0"/>
              <a:t>bake</a:t>
            </a:r>
          </a:p>
          <a:p>
            <a:endParaRPr lang="hr-HR" dirty="0"/>
          </a:p>
          <a:p>
            <a:endParaRPr lang="hr-HR" dirty="0"/>
          </a:p>
        </p:txBody>
      </p:sp>
      <p:sp>
        <p:nvSpPr>
          <p:cNvPr id="12" name="Rezervirano mjesto sadržaja 5">
            <a:extLst>
              <a:ext uri="{FF2B5EF4-FFF2-40B4-BE49-F238E27FC236}">
                <a16:creationId xmlns:a16="http://schemas.microsoft.com/office/drawing/2014/main" id="{EAF39EDB-ED6E-4552-91DB-5DBC93CA8FF4}"/>
              </a:ext>
            </a:extLst>
          </p:cNvPr>
          <p:cNvSpPr txBox="1">
            <a:spLocks/>
          </p:cNvSpPr>
          <p:nvPr/>
        </p:nvSpPr>
        <p:spPr>
          <a:xfrm>
            <a:off x="5132070" y="4073525"/>
            <a:ext cx="17576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GRAIN:</a:t>
            </a:r>
          </a:p>
          <a:p>
            <a:r>
              <a:rPr lang="hr-HR" dirty="0" err="1"/>
              <a:t>bread</a:t>
            </a:r>
            <a:endParaRPr lang="hr-HR" dirty="0"/>
          </a:p>
          <a:p>
            <a:r>
              <a:rPr lang="hr-HR" dirty="0" err="1"/>
              <a:t>cereals</a:t>
            </a:r>
            <a:endParaRPr lang="hr-HR" dirty="0"/>
          </a:p>
          <a:p>
            <a:r>
              <a:rPr lang="hr-HR" dirty="0"/>
              <a:t>rice</a:t>
            </a:r>
          </a:p>
          <a:p>
            <a:r>
              <a:rPr lang="hr-HR" dirty="0"/>
              <a:t>pasta</a:t>
            </a:r>
          </a:p>
          <a:p>
            <a:endParaRPr lang="hr-HR" dirty="0"/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47582F28-A768-440F-AE71-412C42E73537}"/>
              </a:ext>
            </a:extLst>
          </p:cNvPr>
          <p:cNvSpPr/>
          <p:nvPr/>
        </p:nvSpPr>
        <p:spPr>
          <a:xfrm>
            <a:off x="9488170" y="5126693"/>
            <a:ext cx="2266950" cy="10502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000" dirty="0"/>
              <a:t>HOMEWORK</a:t>
            </a:r>
          </a:p>
          <a:p>
            <a:pPr algn="ctr"/>
            <a:r>
              <a:rPr lang="hr-HR" sz="2000" dirty="0" err="1"/>
              <a:t>book</a:t>
            </a:r>
            <a:r>
              <a:rPr lang="hr-HR" sz="2000" dirty="0"/>
              <a:t>, </a:t>
            </a:r>
            <a:r>
              <a:rPr lang="hr-HR" sz="2000" dirty="0" err="1"/>
              <a:t>pg</a:t>
            </a:r>
            <a:r>
              <a:rPr lang="hr-HR" sz="2000" dirty="0"/>
              <a:t> 109 / C</a:t>
            </a:r>
          </a:p>
        </p:txBody>
      </p:sp>
    </p:spTree>
    <p:extLst>
      <p:ext uri="{BB962C8B-B14F-4D97-AF65-F5344CB8AC3E}">
        <p14:creationId xmlns:p14="http://schemas.microsoft.com/office/powerpoint/2010/main" val="363550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5E56FA-8B94-4D91-81DE-1A642E937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Homework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109 / C</a:t>
            </a:r>
          </a:p>
        </p:txBody>
      </p:sp>
      <p:pic>
        <p:nvPicPr>
          <p:cNvPr id="8" name="Rezervirano mjesto sadržaja 7" descr="Slika na kojoj se prikazuje tekst&#10;&#10;Opis je automatski generiran">
            <a:extLst>
              <a:ext uri="{FF2B5EF4-FFF2-40B4-BE49-F238E27FC236}">
                <a16:creationId xmlns:a16="http://schemas.microsoft.com/office/drawing/2014/main" id="{52473285-7931-4A0C-B5B7-B6E4D2783B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92" t="46344" r="16640" b="31514"/>
          <a:stretch/>
        </p:blipFill>
        <p:spPr>
          <a:xfrm>
            <a:off x="1298297" y="2219325"/>
            <a:ext cx="10412453" cy="3698240"/>
          </a:xfr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363212E2-78B3-42E9-BADB-2A54B6E8DBCF}"/>
              </a:ext>
            </a:extLst>
          </p:cNvPr>
          <p:cNvSpPr txBox="1"/>
          <p:nvPr/>
        </p:nvSpPr>
        <p:spPr>
          <a:xfrm>
            <a:off x="3076575" y="296733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U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F497D01-31B1-47E9-8473-2FF42FAA0E63}"/>
              </a:ext>
            </a:extLst>
          </p:cNvPr>
          <p:cNvSpPr txBox="1"/>
          <p:nvPr/>
        </p:nvSpPr>
        <p:spPr>
          <a:xfrm>
            <a:off x="2400300" y="353883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49557DF-1098-4690-8D53-6D173192C094}"/>
              </a:ext>
            </a:extLst>
          </p:cNvPr>
          <p:cNvSpPr txBox="1"/>
          <p:nvPr/>
        </p:nvSpPr>
        <p:spPr>
          <a:xfrm>
            <a:off x="2728912" y="4067472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U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C3233D5-2021-4CC1-8FD3-D3DDEF4827C9}"/>
              </a:ext>
            </a:extLst>
          </p:cNvPr>
          <p:cNvSpPr txBox="1"/>
          <p:nvPr/>
        </p:nvSpPr>
        <p:spPr>
          <a:xfrm>
            <a:off x="3152775" y="4596109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8AD7AC9-1614-49D7-A1B7-004E04F9B549}"/>
              </a:ext>
            </a:extLst>
          </p:cNvPr>
          <p:cNvSpPr txBox="1"/>
          <p:nvPr/>
        </p:nvSpPr>
        <p:spPr>
          <a:xfrm>
            <a:off x="5145365" y="2976860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1E81AE9-1ECB-4DAA-9AE2-5D09A1797903}"/>
              </a:ext>
            </a:extLst>
          </p:cNvPr>
          <p:cNvSpPr txBox="1"/>
          <p:nvPr/>
        </p:nvSpPr>
        <p:spPr>
          <a:xfrm>
            <a:off x="5493027" y="353883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40ABF10-18DC-4F65-BFE1-F45898D8E796}"/>
              </a:ext>
            </a:extLst>
          </p:cNvPr>
          <p:cNvSpPr txBox="1"/>
          <p:nvPr/>
        </p:nvSpPr>
        <p:spPr>
          <a:xfrm>
            <a:off x="5038725" y="4100810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5CE7AC4-9E85-4380-8DEA-0947C8272EE1}"/>
              </a:ext>
            </a:extLst>
          </p:cNvPr>
          <p:cNvSpPr txBox="1"/>
          <p:nvPr/>
        </p:nvSpPr>
        <p:spPr>
          <a:xfrm>
            <a:off x="5707340" y="461962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80610C7-B678-4A6C-8A9A-A229853C2AE5}"/>
              </a:ext>
            </a:extLst>
          </p:cNvPr>
          <p:cNvSpPr txBox="1"/>
          <p:nvPr/>
        </p:nvSpPr>
        <p:spPr>
          <a:xfrm>
            <a:off x="7403187" y="298638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U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2F1233A-736F-4AC5-ABAB-695CEE188261}"/>
              </a:ext>
            </a:extLst>
          </p:cNvPr>
          <p:cNvSpPr txBox="1"/>
          <p:nvPr/>
        </p:nvSpPr>
        <p:spPr>
          <a:xfrm>
            <a:off x="7258050" y="3538834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29E55CD-9A7B-45E5-B540-7C4B41B19B79}"/>
              </a:ext>
            </a:extLst>
          </p:cNvPr>
          <p:cNvSpPr txBox="1"/>
          <p:nvPr/>
        </p:nvSpPr>
        <p:spPr>
          <a:xfrm>
            <a:off x="7258050" y="4091283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330EEA5-3DEA-4A4A-AABF-477262DAB675}"/>
              </a:ext>
            </a:extLst>
          </p:cNvPr>
          <p:cNvSpPr txBox="1"/>
          <p:nvPr/>
        </p:nvSpPr>
        <p:spPr>
          <a:xfrm>
            <a:off x="8343900" y="461962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U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91296646-A840-4645-97CD-D1B649938405}"/>
              </a:ext>
            </a:extLst>
          </p:cNvPr>
          <p:cNvSpPr txBox="1"/>
          <p:nvPr/>
        </p:nvSpPr>
        <p:spPr>
          <a:xfrm>
            <a:off x="9934575" y="2986385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H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B1D37310-9DF9-48C5-8F49-5DEC99BFC1D2}"/>
              </a:ext>
            </a:extLst>
          </p:cNvPr>
          <p:cNvSpPr txBox="1"/>
          <p:nvPr/>
        </p:nvSpPr>
        <p:spPr>
          <a:xfrm>
            <a:off x="10225087" y="3538834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U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1DC5B7C9-E2EE-4DFB-9879-1F89BD2BDC88}"/>
              </a:ext>
            </a:extLst>
          </p:cNvPr>
          <p:cNvSpPr txBox="1"/>
          <p:nvPr/>
        </p:nvSpPr>
        <p:spPr>
          <a:xfrm>
            <a:off x="10515599" y="4100810"/>
            <a:ext cx="581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66655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FDFF54F-D698-465F-BCF1-B53578230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What</a:t>
            </a:r>
            <a:r>
              <a:rPr lang="hr-HR" sz="4000" dirty="0">
                <a:solidFill>
                  <a:schemeClr val="accent2"/>
                </a:solidFill>
              </a:rPr>
              <a:t> do </a:t>
            </a:r>
            <a:r>
              <a:rPr lang="hr-HR" sz="4000" dirty="0" err="1">
                <a:solidFill>
                  <a:schemeClr val="accent2"/>
                </a:solidFill>
              </a:rPr>
              <a:t>we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need</a:t>
            </a:r>
            <a:r>
              <a:rPr lang="hr-HR" sz="4000" dirty="0">
                <a:solidFill>
                  <a:schemeClr val="accent2"/>
                </a:solidFill>
              </a:rPr>
              <a:t> to 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>
                <a:solidFill>
                  <a:schemeClr val="accent2"/>
                </a:solidFill>
              </a:rPr>
              <a:t>make SHORTBREAD?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6F5F84A-7A23-45A4-86E1-EFE9E322D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1 cup of wheat flour</a:t>
            </a:r>
          </a:p>
          <a:p>
            <a:r>
              <a:rPr lang="en-GB" dirty="0"/>
              <a:t>½ cup of rice flour</a:t>
            </a:r>
          </a:p>
          <a:p>
            <a:r>
              <a:rPr lang="en-GB" dirty="0"/>
              <a:t>½ cup of brown sugar</a:t>
            </a:r>
          </a:p>
          <a:p>
            <a:r>
              <a:rPr lang="en-GB" dirty="0"/>
              <a:t>½ cup of butter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i="1" dirty="0"/>
              <a:t>Roll the pastry out onto the board.</a:t>
            </a:r>
          </a:p>
          <a:p>
            <a:pPr marL="0" indent="0">
              <a:buNone/>
            </a:pPr>
            <a:r>
              <a:rPr lang="en-GB" i="1" dirty="0"/>
              <a:t>Cut out the biscuits withe the pastry cutter.</a:t>
            </a:r>
          </a:p>
          <a:p>
            <a:pPr marL="0" indent="0">
              <a:buNone/>
            </a:pPr>
            <a:r>
              <a:rPr lang="en-GB" i="1" dirty="0"/>
              <a:t>Bake them for about 15-20 minutes.</a:t>
            </a:r>
          </a:p>
          <a:p>
            <a:pPr marL="0" indent="0">
              <a:buNone/>
            </a:pPr>
            <a:endParaRPr lang="hr-HR" dirty="0"/>
          </a:p>
          <a:p>
            <a:endParaRPr lang="hr-HR" dirty="0"/>
          </a:p>
        </p:txBody>
      </p:sp>
      <p:pic>
        <p:nvPicPr>
          <p:cNvPr id="4" name="Slika 3" descr="Slika na kojoj se prikazuje torta, stol, hrana, sjedenje&#10;&#10;Opis je automatski generiran">
            <a:extLst>
              <a:ext uri="{FF2B5EF4-FFF2-40B4-BE49-F238E27FC236}">
                <a16:creationId xmlns:a16="http://schemas.microsoft.com/office/drawing/2014/main" id="{63B8C425-6652-4307-841C-053890FC75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2445" b="3852"/>
          <a:stretch/>
        </p:blipFill>
        <p:spPr>
          <a:xfrm>
            <a:off x="7838964" y="580390"/>
            <a:ext cx="3855196" cy="5699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9874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6FDADE4-2061-4490-BB23-DAD37C281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i="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&amp; ANY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6FE93A7-FB63-49EE-AB35-5607CAF050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/>
              <a:t>kada govorimo o neodređenoj </a:t>
            </a:r>
            <a:r>
              <a:rPr lang="hr-HR" dirty="0" err="1"/>
              <a:t>količni</a:t>
            </a:r>
            <a:endParaRPr lang="hr-HR" dirty="0"/>
          </a:p>
          <a:p>
            <a:r>
              <a:rPr lang="hr-HR" dirty="0"/>
              <a:t>idu uz brojive i nebrojive imenice</a:t>
            </a:r>
          </a:p>
          <a:p>
            <a:endParaRPr lang="hr-HR" dirty="0"/>
          </a:p>
          <a:p>
            <a:r>
              <a:rPr lang="hr-HR" b="1" dirty="0">
                <a:solidFill>
                  <a:schemeClr val="accent2"/>
                </a:solidFill>
              </a:rPr>
              <a:t>SOME</a:t>
            </a:r>
            <a:r>
              <a:rPr lang="hr-HR" dirty="0"/>
              <a:t> </a:t>
            </a:r>
            <a:r>
              <a:rPr lang="hr-HR" dirty="0">
                <a:sym typeface="Wingdings" panose="05000000000000000000" pitchFamily="2" charset="2"/>
              </a:rPr>
              <a:t> U POZITIVNIM REČENICAMA</a:t>
            </a:r>
          </a:p>
          <a:p>
            <a:pPr marL="0" indent="0">
              <a:buNone/>
            </a:pPr>
            <a:r>
              <a:rPr lang="hr-HR" i="1" dirty="0">
                <a:sym typeface="Wingdings" panose="05000000000000000000" pitchFamily="2" charset="2"/>
              </a:rPr>
              <a:t>	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I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need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b="1" i="1" u="sng" dirty="0">
                <a:solidFill>
                  <a:schemeClr val="accent1"/>
                </a:solidFill>
                <a:sym typeface="Wingdings" panose="05000000000000000000" pitchFamily="2" charset="2"/>
              </a:rPr>
              <a:t>some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cheese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.</a:t>
            </a:r>
          </a:p>
          <a:p>
            <a:r>
              <a:rPr lang="hr-HR" b="1" dirty="0">
                <a:solidFill>
                  <a:schemeClr val="accent2"/>
                </a:solidFill>
                <a:sym typeface="Wingdings" panose="05000000000000000000" pitchFamily="2" charset="2"/>
              </a:rPr>
              <a:t>ANY</a:t>
            </a:r>
            <a:r>
              <a:rPr lang="hr-HR" dirty="0">
                <a:solidFill>
                  <a:schemeClr val="accent2"/>
                </a:solidFill>
                <a:sym typeface="Wingdings" panose="05000000000000000000" pitchFamily="2" charset="2"/>
              </a:rPr>
              <a:t> </a:t>
            </a:r>
            <a:r>
              <a:rPr lang="hr-HR" dirty="0">
                <a:sym typeface="Wingdings" panose="05000000000000000000" pitchFamily="2" charset="2"/>
              </a:rPr>
              <a:t>   U NEGATIVNIM I UPITNIM REČENICAMA</a:t>
            </a:r>
          </a:p>
          <a:p>
            <a:pPr marL="0" indent="0">
              <a:buNone/>
            </a:pPr>
            <a:r>
              <a:rPr lang="hr-HR" dirty="0">
                <a:sym typeface="Wingdings" panose="05000000000000000000" pitchFamily="2" charset="2"/>
              </a:rPr>
              <a:t>	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Is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there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b="1" i="1" u="sng" dirty="0" err="1">
                <a:solidFill>
                  <a:schemeClr val="accent1"/>
                </a:solidFill>
                <a:sym typeface="Wingdings" panose="05000000000000000000" pitchFamily="2" charset="2"/>
              </a:rPr>
              <a:t>any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cheese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. No,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there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isn’t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b="1" i="1" u="sng" dirty="0" err="1">
                <a:solidFill>
                  <a:schemeClr val="accent1"/>
                </a:solidFill>
                <a:sym typeface="Wingdings" panose="05000000000000000000" pitchFamily="2" charset="2"/>
              </a:rPr>
              <a:t>any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.</a:t>
            </a:r>
          </a:p>
          <a:p>
            <a:endParaRPr lang="hr-HR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hr-HR" b="1" dirty="0">
                <a:solidFill>
                  <a:srgbClr val="C00000"/>
                </a:solidFill>
                <a:sym typeface="Wingdings" panose="05000000000000000000" pitchFamily="2" charset="2"/>
              </a:rPr>
              <a:t>ALI:</a:t>
            </a:r>
          </a:p>
          <a:p>
            <a:r>
              <a:rPr lang="hr-HR" b="1" dirty="0">
                <a:solidFill>
                  <a:schemeClr val="accent2"/>
                </a:solidFill>
                <a:sym typeface="Wingdings" panose="05000000000000000000" pitchFamily="2" charset="2"/>
              </a:rPr>
              <a:t>SOME</a:t>
            </a:r>
            <a:r>
              <a:rPr lang="hr-HR" dirty="0">
                <a:sym typeface="Wingdings" panose="05000000000000000000" pitchFamily="2" charset="2"/>
              </a:rPr>
              <a:t>  KADA ŽELIMO NEKOGA PONUDITI ILI ZAMOLITI.</a:t>
            </a:r>
          </a:p>
          <a:p>
            <a:pPr marL="0" indent="0">
              <a:buNone/>
            </a:pPr>
            <a:r>
              <a:rPr lang="hr-HR" i="1" dirty="0">
                <a:sym typeface="Wingdings" panose="05000000000000000000" pitchFamily="2" charset="2"/>
              </a:rPr>
              <a:t>	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Do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you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want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b="1" i="1" u="sng" dirty="0">
                <a:solidFill>
                  <a:schemeClr val="accent1"/>
                </a:solidFill>
                <a:sym typeface="Wingdings" panose="05000000000000000000" pitchFamily="2" charset="2"/>
              </a:rPr>
              <a:t>some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 </a:t>
            </a:r>
            <a:r>
              <a:rPr lang="hr-HR" i="1" dirty="0" err="1">
                <a:solidFill>
                  <a:schemeClr val="accent1"/>
                </a:solidFill>
                <a:sym typeface="Wingdings" panose="05000000000000000000" pitchFamily="2" charset="2"/>
              </a:rPr>
              <a:t>shortbread</a:t>
            </a:r>
            <a:r>
              <a:rPr lang="hr-HR" i="1" dirty="0">
                <a:solidFill>
                  <a:schemeClr val="accent1"/>
                </a:solidFill>
                <a:sym typeface="Wingdings" panose="05000000000000000000" pitchFamily="2" charset="2"/>
              </a:rPr>
              <a:t>?</a:t>
            </a:r>
            <a:endParaRPr lang="hr-HR" i="1" dirty="0">
              <a:solidFill>
                <a:schemeClr val="accent1"/>
              </a:solidFill>
            </a:endParaRPr>
          </a:p>
        </p:txBody>
      </p:sp>
      <p:pic>
        <p:nvPicPr>
          <p:cNvPr id="5" name="Slika 4" descr="Slika na kojoj se prikazuje crtež&#10;&#10;Opis je automatski generiran">
            <a:extLst>
              <a:ext uri="{FF2B5EF4-FFF2-40B4-BE49-F238E27FC236}">
                <a16:creationId xmlns:a16="http://schemas.microsoft.com/office/drawing/2014/main" id="{B7E3B69F-0F38-41ED-BABB-D96A9ACBB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847850" y="4781550"/>
            <a:ext cx="553734" cy="485776"/>
          </a:xfrm>
          <a:prstGeom prst="rect">
            <a:avLst/>
          </a:prstGeom>
        </p:spPr>
      </p:pic>
      <p:pic>
        <p:nvPicPr>
          <p:cNvPr id="7" name="Slika 6" descr="Slika na kojoj se prikazuje crtež&#10;&#10;Opis je automatski generiran">
            <a:extLst>
              <a:ext uri="{FF2B5EF4-FFF2-40B4-BE49-F238E27FC236}">
                <a16:creationId xmlns:a16="http://schemas.microsoft.com/office/drawing/2014/main" id="{F6A1DB2E-E687-48E5-B956-FEA3B67F0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476500" y="4781550"/>
            <a:ext cx="553734" cy="48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116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70AE5D2-F172-4310-956A-98353EA33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110 / E; 111 / F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10531E0-546D-4FC7-A5F7-02A6FD7EAA7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b="1" u="sng" dirty="0"/>
              <a:t>E - KEY: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A; B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B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B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993DF244-A53C-4DA1-B8A2-E52DBA1EE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09875" y="1825625"/>
            <a:ext cx="4648200" cy="4351338"/>
          </a:xfrm>
        </p:spPr>
        <p:txBody>
          <a:bodyPr/>
          <a:lstStyle/>
          <a:p>
            <a:pPr marL="0" indent="0">
              <a:buNone/>
            </a:pPr>
            <a:r>
              <a:rPr lang="hr-HR" b="1" u="sng" dirty="0"/>
              <a:t>F – KEY:</a:t>
            </a:r>
          </a:p>
          <a:p>
            <a:pPr marL="0" indent="0">
              <a:buNone/>
            </a:pPr>
            <a:r>
              <a:rPr lang="hr-HR" dirty="0"/>
              <a:t>PIZZA</a:t>
            </a:r>
          </a:p>
          <a:p>
            <a:pPr marL="0" indent="0">
              <a:buNone/>
            </a:pPr>
            <a:r>
              <a:rPr lang="en-GB" sz="2400" i="1" dirty="0"/>
              <a:t>She </a:t>
            </a:r>
            <a:r>
              <a:rPr lang="en-GB" sz="2400" i="1" dirty="0">
                <a:solidFill>
                  <a:schemeClr val="accent2"/>
                </a:solidFill>
              </a:rPr>
              <a:t>is going to make </a:t>
            </a:r>
            <a:r>
              <a:rPr lang="en-GB" sz="2400" i="1" dirty="0"/>
              <a:t>pizza.</a:t>
            </a:r>
          </a:p>
          <a:p>
            <a:pPr marL="0" indent="0">
              <a:buNone/>
            </a:pPr>
            <a:r>
              <a:rPr lang="en-GB" sz="2400" i="1" dirty="0"/>
              <a:t>She has got </a:t>
            </a:r>
            <a:r>
              <a:rPr lang="en-GB" sz="2400" i="1" dirty="0">
                <a:solidFill>
                  <a:schemeClr val="accent2"/>
                </a:solidFill>
              </a:rPr>
              <a:t>a</a:t>
            </a:r>
            <a:r>
              <a:rPr lang="en-GB" sz="2400" i="1" dirty="0"/>
              <a:t> pocket of frozen pastry and</a:t>
            </a:r>
            <a:r>
              <a:rPr lang="en-GB" sz="2400" i="1" dirty="0">
                <a:solidFill>
                  <a:schemeClr val="accent2"/>
                </a:solidFill>
              </a:rPr>
              <a:t> some </a:t>
            </a:r>
            <a:r>
              <a:rPr lang="en-GB" sz="2400" i="1" dirty="0"/>
              <a:t>ham, ketchup and olives. </a:t>
            </a:r>
          </a:p>
          <a:p>
            <a:pPr marL="0" indent="0">
              <a:buNone/>
            </a:pPr>
            <a:r>
              <a:rPr lang="en-GB" sz="2400" i="1" dirty="0"/>
              <a:t>She hasn’t got</a:t>
            </a:r>
            <a:r>
              <a:rPr lang="en-GB" sz="2400" i="1" dirty="0">
                <a:solidFill>
                  <a:schemeClr val="accent2"/>
                </a:solidFill>
              </a:rPr>
              <a:t> any </a:t>
            </a:r>
            <a:r>
              <a:rPr lang="en-GB" sz="2400" i="1" dirty="0"/>
              <a:t>cheese.</a:t>
            </a:r>
          </a:p>
          <a:p>
            <a:pPr marL="0" indent="0">
              <a:buNone/>
            </a:pPr>
            <a:endParaRPr lang="hr-HR" i="1" dirty="0"/>
          </a:p>
        </p:txBody>
      </p:sp>
      <p:sp>
        <p:nvSpPr>
          <p:cNvPr id="6" name="Rezervirano mjesto sadržaja 4">
            <a:extLst>
              <a:ext uri="{FF2B5EF4-FFF2-40B4-BE49-F238E27FC236}">
                <a16:creationId xmlns:a16="http://schemas.microsoft.com/office/drawing/2014/main" id="{AE2DCEF9-387C-4EF8-ADF6-E4DEAA109760}"/>
              </a:ext>
            </a:extLst>
          </p:cNvPr>
          <p:cNvSpPr txBox="1">
            <a:spLocks/>
          </p:cNvSpPr>
          <p:nvPr/>
        </p:nvSpPr>
        <p:spPr>
          <a:xfrm>
            <a:off x="7458075" y="1825625"/>
            <a:ext cx="45243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b="1" u="sng" dirty="0"/>
              <a:t>F – KEY: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dirty="0"/>
              <a:t>FRUIT SALAD: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i="1" dirty="0"/>
              <a:t>They </a:t>
            </a:r>
            <a:r>
              <a:rPr lang="en-US" sz="2400" i="1" dirty="0">
                <a:solidFill>
                  <a:schemeClr val="accent2"/>
                </a:solidFill>
              </a:rPr>
              <a:t>are going to make </a:t>
            </a:r>
            <a:r>
              <a:rPr lang="en-US" sz="2400" i="1" dirty="0"/>
              <a:t>fruit salad.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i="1" dirty="0"/>
              <a:t>They’ve got </a:t>
            </a:r>
            <a:r>
              <a:rPr lang="en-US" sz="2400" i="1" dirty="0">
                <a:solidFill>
                  <a:schemeClr val="accent2"/>
                </a:solidFill>
              </a:rPr>
              <a:t>some</a:t>
            </a:r>
            <a:r>
              <a:rPr lang="en-US" sz="2400" i="1" dirty="0"/>
              <a:t> oranges and sugar. They’ve got </a:t>
            </a:r>
            <a:r>
              <a:rPr lang="en-US" sz="2400" i="1" dirty="0">
                <a:solidFill>
                  <a:schemeClr val="accent2"/>
                </a:solidFill>
              </a:rPr>
              <a:t>a</a:t>
            </a:r>
            <a:r>
              <a:rPr lang="en-US" sz="2400" i="1" dirty="0"/>
              <a:t> lemon and </a:t>
            </a:r>
            <a:r>
              <a:rPr lang="en-US" sz="2400" i="1" dirty="0">
                <a:solidFill>
                  <a:schemeClr val="accent2"/>
                </a:solidFill>
              </a:rPr>
              <a:t>a</a:t>
            </a:r>
            <a:r>
              <a:rPr lang="en-US" sz="2400" i="1" dirty="0"/>
              <a:t> pineapple.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i="1" dirty="0"/>
              <a:t>They haven’t got </a:t>
            </a:r>
            <a:r>
              <a:rPr lang="en-US" sz="2400" i="1" dirty="0">
                <a:solidFill>
                  <a:schemeClr val="accent2"/>
                </a:solidFill>
              </a:rPr>
              <a:t>any</a:t>
            </a:r>
            <a:r>
              <a:rPr lang="en-US" sz="2400" i="1" dirty="0"/>
              <a:t> bananas and apples.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8A3D3F21-DC77-4A73-8775-E47728818AA1}"/>
              </a:ext>
            </a:extLst>
          </p:cNvPr>
          <p:cNvSpPr/>
          <p:nvPr/>
        </p:nvSpPr>
        <p:spPr>
          <a:xfrm>
            <a:off x="5420995" y="5574368"/>
            <a:ext cx="2266950" cy="10502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000" dirty="0"/>
              <a:t>HOMEWORK</a:t>
            </a:r>
          </a:p>
          <a:p>
            <a:pPr algn="ctr"/>
            <a:r>
              <a:rPr lang="hr-HR" sz="2000" dirty="0" err="1"/>
              <a:t>book</a:t>
            </a:r>
            <a:r>
              <a:rPr lang="hr-HR" sz="2000" dirty="0"/>
              <a:t>, </a:t>
            </a:r>
            <a:r>
              <a:rPr lang="hr-HR" sz="2000" dirty="0" err="1"/>
              <a:t>pg</a:t>
            </a:r>
            <a:r>
              <a:rPr lang="hr-HR" sz="2000" dirty="0"/>
              <a:t> 111 / G, H</a:t>
            </a:r>
          </a:p>
        </p:txBody>
      </p:sp>
    </p:spTree>
    <p:extLst>
      <p:ext uri="{BB962C8B-B14F-4D97-AF65-F5344CB8AC3E}">
        <p14:creationId xmlns:p14="http://schemas.microsoft.com/office/powerpoint/2010/main" val="283656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F79E37-D173-45F4-A18D-63CBA20E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Homework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111 / G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BB482C9-625D-4F6A-B1A0-4DBEE00EA5C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/>
              <a:t>potatoes</a:t>
            </a:r>
          </a:p>
          <a:p>
            <a:pPr>
              <a:lnSpc>
                <a:spcPct val="150000"/>
              </a:lnSpc>
            </a:pPr>
            <a:r>
              <a:rPr lang="en-GB" dirty="0"/>
              <a:t>a carpenter</a:t>
            </a:r>
          </a:p>
          <a:p>
            <a:pPr>
              <a:lnSpc>
                <a:spcPct val="150000"/>
              </a:lnSpc>
            </a:pPr>
            <a:r>
              <a:rPr lang="en-GB" dirty="0"/>
              <a:t>floor</a:t>
            </a:r>
          </a:p>
          <a:p>
            <a:pPr>
              <a:lnSpc>
                <a:spcPct val="150000"/>
              </a:lnSpc>
            </a:pPr>
            <a:r>
              <a:rPr lang="en-GB" dirty="0"/>
              <a:t>salmon</a:t>
            </a:r>
          </a:p>
          <a:p>
            <a:pPr>
              <a:lnSpc>
                <a:spcPct val="150000"/>
              </a:lnSpc>
            </a:pPr>
            <a:r>
              <a:rPr lang="en-GB" dirty="0"/>
              <a:t>solar energy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0A939ACB-F564-4994-8A14-E382F020294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01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zervirano mjesto sadržaja 3" descr="Slika na kojoj se prikazuje fotografija, različito, prekriveno, mnogo&#10;&#10;Opis je automatski generiran">
            <a:extLst>
              <a:ext uri="{FF2B5EF4-FFF2-40B4-BE49-F238E27FC236}">
                <a16:creationId xmlns:a16="http://schemas.microsoft.com/office/drawing/2014/main" id="{86E5CBF2-5A54-44D0-9AEB-73911CCA9D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1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640BE4-A520-4C15-B6CF-81E40AA34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Williams’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family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going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do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Scotland?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0523646-0E00-4DC9-B5A3-B6917BD5FB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hr-HR" dirty="0"/>
          </a:p>
          <a:p>
            <a:pPr marL="0" indent="0">
              <a:buNone/>
            </a:pP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</a:t>
            </a:r>
            <a:r>
              <a:rPr lang="hr-HR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going</a:t>
            </a:r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hr-HR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visit</a:t>
            </a:r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/>
              <a:t>some </a:t>
            </a:r>
            <a:r>
              <a:rPr lang="hr-HR" dirty="0" err="1"/>
              <a:t>sights</a:t>
            </a:r>
            <a:r>
              <a:rPr lang="hr-HR" dirty="0"/>
              <a:t>.</a:t>
            </a:r>
          </a:p>
          <a:p>
            <a:endParaRPr lang="hr-HR" dirty="0"/>
          </a:p>
          <a:p>
            <a:r>
              <a:rPr lang="hr-HR" sz="2400" dirty="0"/>
              <a:t>v</a:t>
            </a:r>
            <a:r>
              <a:rPr lang="en-US" sz="2400" dirty="0" err="1"/>
              <a:t>isit</a:t>
            </a:r>
            <a:r>
              <a:rPr lang="en-US" sz="2400" dirty="0"/>
              <a:t> the Loch Ness</a:t>
            </a:r>
          </a:p>
          <a:p>
            <a:r>
              <a:rPr lang="hr-HR" sz="2400" dirty="0"/>
              <a:t>e</a:t>
            </a:r>
            <a:r>
              <a:rPr lang="en-US" sz="2400" dirty="0"/>
              <a:t>at Haggis</a:t>
            </a:r>
          </a:p>
          <a:p>
            <a:r>
              <a:rPr lang="hr-HR" sz="2400" dirty="0"/>
              <a:t>e</a:t>
            </a:r>
            <a:r>
              <a:rPr lang="en-US" sz="2400" dirty="0" err="1"/>
              <a:t>njoy</a:t>
            </a:r>
            <a:r>
              <a:rPr lang="en-US" sz="2400" dirty="0"/>
              <a:t> the Highlands</a:t>
            </a:r>
          </a:p>
          <a:p>
            <a:r>
              <a:rPr lang="hr-HR" sz="2400" dirty="0"/>
              <a:t>l</a:t>
            </a:r>
            <a:r>
              <a:rPr lang="en-US" sz="2400" dirty="0" err="1"/>
              <a:t>isten</a:t>
            </a:r>
            <a:r>
              <a:rPr lang="en-US" sz="2400" dirty="0"/>
              <a:t> to Bagpipers</a:t>
            </a:r>
          </a:p>
          <a:p>
            <a:endParaRPr lang="hr-HR" dirty="0"/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4983D17A-2E7F-4129-BDCF-784E2354BE8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They </a:t>
            </a:r>
            <a:r>
              <a:rPr lang="en-US" sz="2400" dirty="0">
                <a:solidFill>
                  <a:schemeClr val="accent6"/>
                </a:solidFill>
              </a:rPr>
              <a:t>are</a:t>
            </a:r>
            <a:r>
              <a:rPr lang="en-US" sz="2400" dirty="0">
                <a:solidFill>
                  <a:srgbClr val="7030A0"/>
                </a:solidFill>
              </a:rPr>
              <a:t> going to </a:t>
            </a:r>
            <a:r>
              <a:rPr lang="en-US" sz="2400" dirty="0">
                <a:solidFill>
                  <a:schemeClr val="accent2"/>
                </a:solidFill>
              </a:rPr>
              <a:t>visit</a:t>
            </a: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en-US" sz="2400" dirty="0"/>
              <a:t>the Loch Ness.</a:t>
            </a:r>
          </a:p>
          <a:p>
            <a:endParaRPr lang="en-US" sz="2400" dirty="0"/>
          </a:p>
          <a:p>
            <a:r>
              <a:rPr lang="en-US" sz="2400" dirty="0"/>
              <a:t>They </a:t>
            </a:r>
            <a:r>
              <a:rPr lang="en-US" sz="2400" dirty="0">
                <a:solidFill>
                  <a:schemeClr val="accent6"/>
                </a:solidFill>
              </a:rPr>
              <a:t>are</a:t>
            </a:r>
            <a:r>
              <a:rPr lang="en-US" sz="2400" dirty="0">
                <a:solidFill>
                  <a:srgbClr val="7030A0"/>
                </a:solidFill>
              </a:rPr>
              <a:t> going to </a:t>
            </a:r>
            <a:r>
              <a:rPr lang="en-US" sz="2400" dirty="0">
                <a:solidFill>
                  <a:schemeClr val="accent2"/>
                </a:solidFill>
              </a:rPr>
              <a:t>eat</a:t>
            </a: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en-US" sz="2400" dirty="0"/>
              <a:t>Haggis.</a:t>
            </a:r>
          </a:p>
          <a:p>
            <a:endParaRPr lang="en-US" sz="2400" dirty="0"/>
          </a:p>
          <a:p>
            <a:r>
              <a:rPr lang="en-US" sz="2400" dirty="0"/>
              <a:t>They</a:t>
            </a:r>
            <a:r>
              <a:rPr lang="en-US" sz="2400" dirty="0">
                <a:solidFill>
                  <a:schemeClr val="accent6"/>
                </a:solidFill>
              </a:rPr>
              <a:t> are </a:t>
            </a:r>
            <a:r>
              <a:rPr lang="en-US" sz="2400" dirty="0">
                <a:solidFill>
                  <a:srgbClr val="7030A0"/>
                </a:solidFill>
              </a:rPr>
              <a:t>going to </a:t>
            </a:r>
            <a:r>
              <a:rPr lang="en-US" sz="2400" dirty="0" err="1">
                <a:solidFill>
                  <a:schemeClr val="accent2"/>
                </a:solidFill>
              </a:rPr>
              <a:t>enjo</a:t>
            </a:r>
            <a:r>
              <a:rPr lang="hr-HR" sz="2400" dirty="0">
                <a:solidFill>
                  <a:schemeClr val="accent2"/>
                </a:solidFill>
              </a:rPr>
              <a:t>y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dirty="0"/>
              <a:t>the Highlands.</a:t>
            </a:r>
          </a:p>
          <a:p>
            <a:endParaRPr lang="en-US" sz="2400" dirty="0"/>
          </a:p>
          <a:p>
            <a:r>
              <a:rPr lang="en-US" sz="2400" dirty="0"/>
              <a:t>They </a:t>
            </a:r>
            <a:r>
              <a:rPr lang="en-US" sz="2400" dirty="0">
                <a:solidFill>
                  <a:schemeClr val="accent6"/>
                </a:solidFill>
              </a:rPr>
              <a:t>are</a:t>
            </a:r>
            <a:r>
              <a:rPr lang="en-US" sz="2400" dirty="0">
                <a:solidFill>
                  <a:srgbClr val="7030A0"/>
                </a:solidFill>
              </a:rPr>
              <a:t> going to </a:t>
            </a:r>
            <a:r>
              <a:rPr lang="en-US" sz="2400" dirty="0">
                <a:solidFill>
                  <a:schemeClr val="accent2"/>
                </a:solidFill>
              </a:rPr>
              <a:t>listen</a:t>
            </a: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en-US" sz="2400" dirty="0"/>
              <a:t>to Bagpipers.</a:t>
            </a: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48C97B4B-7153-4936-AF38-E4BF0C8CD9E9}"/>
              </a:ext>
            </a:extLst>
          </p:cNvPr>
          <p:cNvSpPr/>
          <p:nvPr/>
        </p:nvSpPr>
        <p:spPr>
          <a:xfrm>
            <a:off x="5724525" y="3511550"/>
            <a:ext cx="5895975" cy="2981325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400" b="1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GOING TO FUTURE</a:t>
            </a:r>
          </a:p>
          <a:p>
            <a:pPr algn="ctr"/>
            <a:endParaRPr lang="hr-HR" sz="2400" dirty="0"/>
          </a:p>
          <a:p>
            <a:pPr algn="ctr"/>
            <a:r>
              <a:rPr lang="en-US" sz="2400" dirty="0">
                <a:solidFill>
                  <a:schemeClr val="accent6"/>
                </a:solidFill>
              </a:rPr>
              <a:t>to be </a:t>
            </a:r>
            <a:r>
              <a:rPr lang="en-US" sz="2400" dirty="0"/>
              <a:t>+ </a:t>
            </a:r>
            <a:r>
              <a:rPr lang="en-US" sz="2400" dirty="0">
                <a:solidFill>
                  <a:srgbClr val="7030A0"/>
                </a:solidFill>
              </a:rPr>
              <a:t>going to </a:t>
            </a:r>
            <a:r>
              <a:rPr lang="en-US" sz="2400" dirty="0"/>
              <a:t>+ </a:t>
            </a:r>
            <a:r>
              <a:rPr lang="en-US" sz="2400" dirty="0">
                <a:solidFill>
                  <a:schemeClr val="accent2"/>
                </a:solidFill>
              </a:rPr>
              <a:t>infinitive</a:t>
            </a:r>
          </a:p>
          <a:p>
            <a:pPr algn="ctr"/>
            <a:endParaRPr lang="en-US" dirty="0">
              <a:solidFill>
                <a:schemeClr val="accent6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someone’s </a:t>
            </a:r>
            <a:r>
              <a:rPr lang="en-US" u="sng" dirty="0">
                <a:solidFill>
                  <a:schemeClr val="tx1"/>
                </a:solidFill>
              </a:rPr>
              <a:t>intentions </a:t>
            </a:r>
            <a:r>
              <a:rPr lang="en-US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i="1" dirty="0">
                <a:solidFill>
                  <a:schemeClr val="tx1"/>
                </a:solidFill>
                <a:sym typeface="Wingdings" panose="05000000000000000000" pitchFamily="2" charset="2"/>
              </a:rPr>
              <a:t>I</a:t>
            </a:r>
            <a:r>
              <a:rPr lang="en-US" i="1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’m going to learn </a:t>
            </a:r>
            <a:r>
              <a:rPr lang="en-US" i="1" dirty="0">
                <a:solidFill>
                  <a:schemeClr val="tx1"/>
                </a:solidFill>
                <a:sym typeface="Wingdings" panose="05000000000000000000" pitchFamily="2" charset="2"/>
              </a:rPr>
              <a:t>more.</a:t>
            </a:r>
            <a:endParaRPr lang="en-US" i="1" dirty="0">
              <a:solidFill>
                <a:schemeClr val="tx1"/>
              </a:solidFill>
            </a:endParaRPr>
          </a:p>
          <a:p>
            <a:endParaRPr lang="en-US" u="sng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something </a:t>
            </a:r>
            <a:r>
              <a:rPr lang="en-US" u="sng" dirty="0">
                <a:solidFill>
                  <a:schemeClr val="tx1"/>
                </a:solidFill>
              </a:rPr>
              <a:t>obvious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i="1" dirty="0">
                <a:solidFill>
                  <a:schemeClr val="tx1"/>
                </a:solidFill>
                <a:sym typeface="Wingdings" panose="05000000000000000000" pitchFamily="2" charset="2"/>
              </a:rPr>
              <a:t>Look at the clouds, i</a:t>
            </a:r>
            <a:r>
              <a:rPr lang="en-US" i="1" dirty="0">
                <a:solidFill>
                  <a:schemeClr val="tx1"/>
                </a:solidFill>
              </a:rPr>
              <a:t>t </a:t>
            </a:r>
            <a:r>
              <a:rPr lang="en-US" b="1" i="1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going to rain.</a:t>
            </a:r>
          </a:p>
          <a:p>
            <a:pPr algn="ctr"/>
            <a:endParaRPr lang="hr-H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4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6364A0D-A735-49D8-B467-1BDEEFA8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Rooms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hr-HR" sz="40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4000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furniture</a:t>
            </a:r>
            <a:endParaRPr lang="hr-HR" sz="4000" dirty="0">
              <a:solidFill>
                <a:srgbClr val="00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2601032-8804-4EF6-9AEB-CC0FD5CF822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hr-HR" sz="2800" dirty="0"/>
          </a:p>
          <a:p>
            <a:pPr marL="514350" indent="-514350">
              <a:buAutoNum type="arabicPeriod"/>
            </a:pPr>
            <a:r>
              <a:rPr lang="en-US" sz="2800" dirty="0"/>
              <a:t>How many rooms in a house or flat can you name?</a:t>
            </a:r>
          </a:p>
          <a:p>
            <a:pPr marL="514350" indent="-514350">
              <a:buAutoNum type="arabicPeriod"/>
            </a:pPr>
            <a:r>
              <a:rPr lang="en-US" sz="2800" dirty="0"/>
              <a:t>Which room</a:t>
            </a:r>
            <a:r>
              <a:rPr lang="hr-HR" sz="2800" dirty="0"/>
              <a:t>s</a:t>
            </a:r>
            <a:r>
              <a:rPr lang="en-US" sz="2800" dirty="0"/>
              <a:t> do you have in your house or flat?</a:t>
            </a:r>
          </a:p>
          <a:p>
            <a:pPr marL="514350" indent="-514350">
              <a:buAutoNum type="arabicPeriod"/>
            </a:pPr>
            <a:r>
              <a:rPr lang="en-US" sz="2800" dirty="0"/>
              <a:t>Name as many pieces of furniture you can put in a living room.</a:t>
            </a:r>
          </a:p>
          <a:p>
            <a:pPr marL="514350" indent="-514350">
              <a:buAutoNum type="arabicPeriod"/>
            </a:pPr>
            <a:r>
              <a:rPr lang="en-US" sz="2800" dirty="0"/>
              <a:t>Name all the furniture in the picture</a:t>
            </a:r>
            <a:r>
              <a:rPr lang="hr-HR" sz="2800" dirty="0"/>
              <a:t>.</a:t>
            </a:r>
            <a:endParaRPr lang="en-US" sz="2800" dirty="0"/>
          </a:p>
          <a:p>
            <a:endParaRPr lang="hr-HR" dirty="0"/>
          </a:p>
        </p:txBody>
      </p:sp>
      <p:pic>
        <p:nvPicPr>
          <p:cNvPr id="4" name="Slika 3" descr="Slika na kojoj se prikazuje živo, soba, na zatvorenom, stol&#10;&#10;Opis je automatski generiran">
            <a:extLst>
              <a:ext uri="{FF2B5EF4-FFF2-40B4-BE49-F238E27FC236}">
                <a16:creationId xmlns:a16="http://schemas.microsoft.com/office/drawing/2014/main" id="{D449F4B4-01D8-4A75-A9DA-EC5ACABA7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29828" y="2376664"/>
            <a:ext cx="5348070" cy="3565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19277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E10783-43F5-4EE8-9DBA-887BD6449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b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Reading:</a:t>
            </a:r>
            <a:br>
              <a:rPr lang="hr-HR" sz="4000" b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000" b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book,  pg 96 </a:t>
            </a:r>
            <a:endParaRPr lang="hr-HR" sz="4000" b="1" dirty="0">
              <a:solidFill>
                <a:srgbClr val="00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Rezervirano mjesto sadržaja 5">
            <a:extLst>
              <a:ext uri="{FF2B5EF4-FFF2-40B4-BE49-F238E27FC236}">
                <a16:creationId xmlns:a16="http://schemas.microsoft.com/office/drawing/2014/main" id="{F1F4A780-B775-42B7-A270-FA153E21C01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1" t="12065" r="12451" b="35299"/>
          <a:stretch/>
        </p:blipFill>
        <p:spPr>
          <a:xfrm>
            <a:off x="838200" y="2123440"/>
            <a:ext cx="11227422" cy="4369435"/>
          </a:xfr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2D66169-2D53-4200-9738-FB103305AD9E}"/>
              </a:ext>
            </a:extLst>
          </p:cNvPr>
          <p:cNvSpPr txBox="1"/>
          <p:nvPr/>
        </p:nvSpPr>
        <p:spPr>
          <a:xfrm>
            <a:off x="6248400" y="2724150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Ellen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F4DD580-46D8-4985-818C-58558A6545F0}"/>
              </a:ext>
            </a:extLst>
          </p:cNvPr>
          <p:cNvSpPr txBox="1"/>
          <p:nvPr/>
        </p:nvSpPr>
        <p:spPr>
          <a:xfrm>
            <a:off x="7496175" y="3180387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Erica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6A56828-DD2F-46E6-B67F-D53B4567346C}"/>
              </a:ext>
            </a:extLst>
          </p:cNvPr>
          <p:cNvSpPr txBox="1"/>
          <p:nvPr/>
        </p:nvSpPr>
        <p:spPr>
          <a:xfrm>
            <a:off x="6600825" y="3623986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Susan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37CAC44-14E6-4B82-98C7-ACCF314A5250}"/>
              </a:ext>
            </a:extLst>
          </p:cNvPr>
          <p:cNvSpPr txBox="1"/>
          <p:nvPr/>
        </p:nvSpPr>
        <p:spPr>
          <a:xfrm>
            <a:off x="5772150" y="4067585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Erica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B159155-367D-45BC-A351-3088C5F0A94B}"/>
              </a:ext>
            </a:extLst>
          </p:cNvPr>
          <p:cNvSpPr txBox="1"/>
          <p:nvPr/>
        </p:nvSpPr>
        <p:spPr>
          <a:xfrm>
            <a:off x="7981950" y="4487729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Erica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88292B9-BAF1-48AC-B16F-E9DFE88DA117}"/>
              </a:ext>
            </a:extLst>
          </p:cNvPr>
          <p:cNvSpPr txBox="1"/>
          <p:nvPr/>
        </p:nvSpPr>
        <p:spPr>
          <a:xfrm>
            <a:off x="7562850" y="4920481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Peter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FBC69D3-4493-48E5-BFB5-6E1E58013482}"/>
              </a:ext>
            </a:extLst>
          </p:cNvPr>
          <p:cNvSpPr txBox="1"/>
          <p:nvPr/>
        </p:nvSpPr>
        <p:spPr>
          <a:xfrm>
            <a:off x="6667500" y="5364080"/>
            <a:ext cx="17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Ellen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E0700A7E-C8AE-4B0F-A6A9-1D441B962654}"/>
              </a:ext>
            </a:extLst>
          </p:cNvPr>
          <p:cNvSpPr/>
          <p:nvPr/>
        </p:nvSpPr>
        <p:spPr>
          <a:xfrm>
            <a:off x="9353550" y="1165005"/>
            <a:ext cx="2266950" cy="10502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000" dirty="0"/>
              <a:t>HOMEWORK</a:t>
            </a:r>
          </a:p>
          <a:p>
            <a:pPr algn="ctr"/>
            <a:r>
              <a:rPr lang="hr-HR" sz="2000" dirty="0" err="1"/>
              <a:t>book</a:t>
            </a:r>
            <a:r>
              <a:rPr lang="hr-HR" sz="2000" dirty="0"/>
              <a:t>, </a:t>
            </a:r>
            <a:r>
              <a:rPr lang="hr-HR" sz="2000" dirty="0" err="1"/>
              <a:t>pg</a:t>
            </a:r>
            <a:r>
              <a:rPr lang="hr-HR" sz="2000" dirty="0"/>
              <a:t> 96 / D</a:t>
            </a:r>
          </a:p>
        </p:txBody>
      </p:sp>
    </p:spTree>
    <p:extLst>
      <p:ext uri="{BB962C8B-B14F-4D97-AF65-F5344CB8AC3E}">
        <p14:creationId xmlns:p14="http://schemas.microsoft.com/office/powerpoint/2010/main" val="772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5A3B8-0BF5-4446-B84F-BE66A9D0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VOCABULARY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5F9BD42-1831-4014-B1B3-EB2154C87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</a:rPr>
              <a:t>cosy</a:t>
            </a:r>
            <a:r>
              <a:rPr lang="hr-HR" sz="2800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hr-HR" sz="2800" dirty="0"/>
              <a:t>	- udobno</a:t>
            </a:r>
            <a:endParaRPr lang="en-US" sz="2800" dirty="0"/>
          </a:p>
          <a:p>
            <a:pPr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solar panels</a:t>
            </a:r>
            <a:r>
              <a:rPr lang="hr-HR" sz="2800" dirty="0"/>
              <a:t>	- solarni paneli</a:t>
            </a:r>
            <a:endParaRPr lang="en-US" sz="2800" dirty="0"/>
          </a:p>
          <a:p>
            <a:pPr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a fireplace</a:t>
            </a:r>
            <a:r>
              <a:rPr lang="hr-HR" sz="2800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hr-HR" sz="2800" dirty="0"/>
              <a:t>	- kamin</a:t>
            </a:r>
            <a:endParaRPr lang="en-US" sz="2800" dirty="0"/>
          </a:p>
          <a:p>
            <a:pPr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corner</a:t>
            </a:r>
            <a:r>
              <a:rPr lang="hr-HR" sz="2800" dirty="0"/>
              <a:t>		- kut / ugao</a:t>
            </a:r>
            <a:endParaRPr lang="en-US" sz="2800" dirty="0"/>
          </a:p>
          <a:p>
            <a:pPr>
              <a:buFontTx/>
              <a:buChar char="-"/>
            </a:pPr>
            <a:r>
              <a:rPr lang="hr-HR" sz="2800" dirty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pattern</a:t>
            </a:r>
            <a:r>
              <a:rPr lang="hr-HR" sz="2800" dirty="0"/>
              <a:t>		- uzorak</a:t>
            </a:r>
            <a:endParaRPr lang="en-US" sz="2800" dirty="0"/>
          </a:p>
          <a:p>
            <a:pPr>
              <a:buFontTx/>
              <a:buChar char="-"/>
            </a:pPr>
            <a:r>
              <a:rPr lang="hr-HR" sz="2800" dirty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carpenter</a:t>
            </a:r>
            <a:r>
              <a:rPr lang="hr-HR" sz="2800" dirty="0"/>
              <a:t>	- stolar, drvodjelja </a:t>
            </a:r>
            <a:endParaRPr lang="en-US" sz="2800" dirty="0"/>
          </a:p>
          <a:p>
            <a:pPr>
              <a:buFontTx/>
              <a:buChar char="-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salmon</a:t>
            </a:r>
            <a:r>
              <a:rPr lang="en-US" sz="2800" dirty="0"/>
              <a:t> </a:t>
            </a:r>
            <a:r>
              <a:rPr lang="hr-HR" sz="2800" dirty="0"/>
              <a:t>		- losos (vrsta ribe)</a:t>
            </a:r>
            <a:endParaRPr lang="en-US" sz="2800" dirty="0"/>
          </a:p>
          <a:p>
            <a:pPr>
              <a:buFontTx/>
              <a:buChar char="-"/>
            </a:pPr>
            <a:r>
              <a:rPr lang="en-US" sz="2800" i="1" dirty="0">
                <a:solidFill>
                  <a:schemeClr val="accent1">
                    <a:lumMod val="50000"/>
                  </a:schemeClr>
                </a:solidFill>
              </a:rPr>
              <a:t>to give a hand </a:t>
            </a:r>
            <a:r>
              <a:rPr lang="hr-HR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hr-HR" sz="2800" dirty="0"/>
              <a:t>	- pomoći</a:t>
            </a:r>
            <a:endParaRPr lang="en-US" sz="2800" dirty="0"/>
          </a:p>
          <a:p>
            <a:endParaRPr lang="hr-HR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30E62727-7854-4B61-8C20-BB584B1DB40C}"/>
              </a:ext>
            </a:extLst>
          </p:cNvPr>
          <p:cNvSpPr/>
          <p:nvPr/>
        </p:nvSpPr>
        <p:spPr>
          <a:xfrm>
            <a:off x="3590925" y="1825625"/>
            <a:ext cx="140970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57DCB232-F692-461F-84E2-48F9B6208D01}"/>
              </a:ext>
            </a:extLst>
          </p:cNvPr>
          <p:cNvSpPr/>
          <p:nvPr/>
        </p:nvSpPr>
        <p:spPr>
          <a:xfrm>
            <a:off x="3590925" y="2346325"/>
            <a:ext cx="232410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1B7DAE73-C702-4926-88FC-4B828D5D5246}"/>
              </a:ext>
            </a:extLst>
          </p:cNvPr>
          <p:cNvSpPr/>
          <p:nvPr/>
        </p:nvSpPr>
        <p:spPr>
          <a:xfrm>
            <a:off x="3590925" y="2867025"/>
            <a:ext cx="232410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D76592D7-8AF6-45FD-BEFA-44FD887EC3C3}"/>
              </a:ext>
            </a:extLst>
          </p:cNvPr>
          <p:cNvSpPr/>
          <p:nvPr/>
        </p:nvSpPr>
        <p:spPr>
          <a:xfrm>
            <a:off x="3590925" y="3387725"/>
            <a:ext cx="232410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F4577F48-6326-4874-9F13-4330010733CE}"/>
              </a:ext>
            </a:extLst>
          </p:cNvPr>
          <p:cNvSpPr/>
          <p:nvPr/>
        </p:nvSpPr>
        <p:spPr>
          <a:xfrm>
            <a:off x="3590925" y="3908425"/>
            <a:ext cx="232410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4B7CE770-05A5-4F72-B9F6-12F53B91B7ED}"/>
              </a:ext>
            </a:extLst>
          </p:cNvPr>
          <p:cNvSpPr/>
          <p:nvPr/>
        </p:nvSpPr>
        <p:spPr>
          <a:xfrm>
            <a:off x="3333749" y="4429125"/>
            <a:ext cx="3095625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EADD3D0C-E864-4791-A707-6A761F24B5E5}"/>
              </a:ext>
            </a:extLst>
          </p:cNvPr>
          <p:cNvSpPr/>
          <p:nvPr/>
        </p:nvSpPr>
        <p:spPr>
          <a:xfrm>
            <a:off x="3590925" y="4860925"/>
            <a:ext cx="272415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1652ADD6-2854-49E5-A047-06CD085D834E}"/>
              </a:ext>
            </a:extLst>
          </p:cNvPr>
          <p:cNvSpPr/>
          <p:nvPr/>
        </p:nvSpPr>
        <p:spPr>
          <a:xfrm>
            <a:off x="3590925" y="5381625"/>
            <a:ext cx="2324100" cy="431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026" name="Picture 2" descr="Solar panel PNG">
            <a:extLst>
              <a:ext uri="{FF2B5EF4-FFF2-40B4-BE49-F238E27FC236}">
                <a16:creationId xmlns:a16="http://schemas.microsoft.com/office/drawing/2014/main" id="{1A9B7A35-E717-4E5B-B68E-19C794BE1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467" y="299586"/>
            <a:ext cx="2386220" cy="148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ireplace PNG Picture | PNG Mart">
            <a:extLst>
              <a:ext uri="{FF2B5EF4-FFF2-40B4-BE49-F238E27FC236}">
                <a16:creationId xmlns:a16="http://schemas.microsoft.com/office/drawing/2014/main" id="{E8535AE6-2D98-44A9-804B-30C19F187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139" y="1121934"/>
            <a:ext cx="2324100" cy="175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Premium Vector | Cute brown teddy bear playing piano">
            <a:extLst>
              <a:ext uri="{FF2B5EF4-FFF2-40B4-BE49-F238E27FC236}">
                <a16:creationId xmlns:a16="http://schemas.microsoft.com/office/drawing/2014/main" id="{5B356877-9403-4D22-A956-FDFFAD828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996" y="2324637"/>
            <a:ext cx="2324100" cy="232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Salmon Fillets transparent PNG - StickPNG">
            <a:extLst>
              <a:ext uri="{FF2B5EF4-FFF2-40B4-BE49-F238E27FC236}">
                <a16:creationId xmlns:a16="http://schemas.microsoft.com/office/drawing/2014/main" id="{73D9F6D8-41B7-4351-BC53-464508D04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7852" y="5381625"/>
            <a:ext cx="1934229" cy="113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Pink Salmon transparent PNG - StickPNG">
            <a:extLst>
              <a:ext uri="{FF2B5EF4-FFF2-40B4-BE49-F238E27FC236}">
                <a16:creationId xmlns:a16="http://schemas.microsoft.com/office/drawing/2014/main" id="{3FA7ECAF-29E9-42AE-B2F3-A077ADA0D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059">
            <a:off x="6868081" y="4845234"/>
            <a:ext cx="3368929" cy="144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Tribal Pattern | Decorative throw pillows, Pillows, Patterned throw pillows">
            <a:extLst>
              <a:ext uri="{FF2B5EF4-FFF2-40B4-BE49-F238E27FC236}">
                <a16:creationId xmlns:a16="http://schemas.microsoft.com/office/drawing/2014/main" id="{DB87C68F-F905-4104-A2F2-6FE18544F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405" y="3387725"/>
            <a:ext cx="2424951" cy="181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92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1BC944-1779-455C-B1D1-AFD3B677B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96 / D</a:t>
            </a:r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72DF2E5E-FCD7-4775-9923-6DC2C1614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Ellen </a:t>
            </a:r>
            <a:r>
              <a:rPr lang="en-GB" dirty="0">
                <a:solidFill>
                  <a:schemeClr val="accent2"/>
                </a:solidFill>
              </a:rPr>
              <a:t>is going to get </a:t>
            </a:r>
            <a:r>
              <a:rPr lang="en-GB" dirty="0"/>
              <a:t>the things from the car.</a:t>
            </a:r>
          </a:p>
          <a:p>
            <a:pPr>
              <a:lnSpc>
                <a:spcPct val="150000"/>
              </a:lnSpc>
            </a:pPr>
            <a:r>
              <a:rPr lang="en-GB" dirty="0"/>
              <a:t>Susan </a:t>
            </a:r>
            <a:r>
              <a:rPr lang="en-GB" dirty="0">
                <a:solidFill>
                  <a:schemeClr val="accent2"/>
                </a:solidFill>
              </a:rPr>
              <a:t>is going to sleep </a:t>
            </a:r>
            <a:r>
              <a:rPr lang="en-GB" dirty="0"/>
              <a:t>with Emma, Jenny and Stella.</a:t>
            </a:r>
          </a:p>
          <a:p>
            <a:pPr>
              <a:lnSpc>
                <a:spcPct val="150000"/>
              </a:lnSpc>
            </a:pPr>
            <a:r>
              <a:rPr lang="en-GB" dirty="0"/>
              <a:t>Peter </a:t>
            </a:r>
            <a:r>
              <a:rPr lang="en-GB" dirty="0">
                <a:solidFill>
                  <a:schemeClr val="accent2"/>
                </a:solidFill>
              </a:rPr>
              <a:t>is going to paint </a:t>
            </a:r>
            <a:r>
              <a:rPr lang="en-GB" dirty="0"/>
              <a:t>the pattern on the wall.</a:t>
            </a:r>
          </a:p>
          <a:p>
            <a:pPr>
              <a:lnSpc>
                <a:spcPct val="150000"/>
              </a:lnSpc>
            </a:pPr>
            <a:r>
              <a:rPr lang="en-GB" dirty="0"/>
              <a:t>The desk</a:t>
            </a:r>
            <a:r>
              <a:rPr lang="en-GB" dirty="0">
                <a:solidFill>
                  <a:schemeClr val="accent2"/>
                </a:solidFill>
              </a:rPr>
              <a:t> is going to be </a:t>
            </a:r>
            <a:r>
              <a:rPr lang="en-GB" dirty="0"/>
              <a:t>under the window.</a:t>
            </a:r>
          </a:p>
          <a:p>
            <a:pPr>
              <a:lnSpc>
                <a:spcPct val="150000"/>
              </a:lnSpc>
            </a:pPr>
            <a:r>
              <a:rPr lang="en-GB" dirty="0"/>
              <a:t>The </a:t>
            </a:r>
            <a:r>
              <a:rPr lang="en-GB" dirty="0" err="1"/>
              <a:t>McDonnells</a:t>
            </a:r>
            <a:r>
              <a:rPr lang="en-GB" dirty="0"/>
              <a:t> </a:t>
            </a:r>
            <a:r>
              <a:rPr lang="en-GB" dirty="0">
                <a:solidFill>
                  <a:schemeClr val="accent2"/>
                </a:solidFill>
              </a:rPr>
              <a:t>are going to use </a:t>
            </a:r>
            <a:r>
              <a:rPr lang="en-GB" dirty="0"/>
              <a:t>more solar energy.</a:t>
            </a:r>
          </a:p>
          <a:p>
            <a:pPr>
              <a:lnSpc>
                <a:spcPct val="150000"/>
              </a:lnSpc>
            </a:pPr>
            <a:r>
              <a:rPr lang="en-GB" dirty="0"/>
              <a:t>The Williams </a:t>
            </a:r>
            <a:r>
              <a:rPr lang="en-GB" dirty="0">
                <a:solidFill>
                  <a:schemeClr val="accent2"/>
                </a:solidFill>
              </a:rPr>
              <a:t>are going to sleep </a:t>
            </a:r>
            <a:r>
              <a:rPr lang="en-GB" dirty="0"/>
              <a:t>in the old house.</a:t>
            </a:r>
          </a:p>
          <a:p>
            <a:pPr>
              <a:lnSpc>
                <a:spcPct val="150000"/>
              </a:lnSpc>
            </a:pPr>
            <a:r>
              <a:rPr lang="en-GB" dirty="0"/>
              <a:t>The girls </a:t>
            </a:r>
            <a:r>
              <a:rPr lang="en-GB" dirty="0">
                <a:solidFill>
                  <a:schemeClr val="accent2"/>
                </a:solidFill>
              </a:rPr>
              <a:t>are going to help </a:t>
            </a:r>
            <a:r>
              <a:rPr lang="en-GB" dirty="0"/>
              <a:t>with the dinner.</a:t>
            </a:r>
          </a:p>
        </p:txBody>
      </p:sp>
    </p:spTree>
    <p:extLst>
      <p:ext uri="{BB962C8B-B14F-4D97-AF65-F5344CB8AC3E}">
        <p14:creationId xmlns:p14="http://schemas.microsoft.com/office/powerpoint/2010/main" val="231239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73EB493-DF9C-4FA8-A59E-EC29A76E1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What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b="1" dirty="0">
                <a:solidFill>
                  <a:schemeClr val="accent2"/>
                </a:solidFill>
              </a:rPr>
              <a:t>are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you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and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your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family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b="1" dirty="0" err="1">
                <a:solidFill>
                  <a:schemeClr val="accent2"/>
                </a:solidFill>
              </a:rPr>
              <a:t>going</a:t>
            </a:r>
            <a:r>
              <a:rPr lang="hr-HR" sz="4000" b="1" dirty="0">
                <a:solidFill>
                  <a:schemeClr val="accent2"/>
                </a:solidFill>
              </a:rPr>
              <a:t> to do </a:t>
            </a:r>
            <a:r>
              <a:rPr lang="hr-HR" sz="4000" dirty="0" err="1">
                <a:solidFill>
                  <a:schemeClr val="accent2"/>
                </a:solidFill>
              </a:rPr>
              <a:t>this</a:t>
            </a:r>
            <a:r>
              <a:rPr lang="hr-HR" sz="4000" dirty="0">
                <a:solidFill>
                  <a:schemeClr val="accent2"/>
                </a:solidFill>
              </a:rPr>
              <a:t> weekend?</a:t>
            </a:r>
          </a:p>
        </p:txBody>
      </p:sp>
      <p:pic>
        <p:nvPicPr>
          <p:cNvPr id="4" name="Rezervirano mjesto sadržaja 3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BC8363C9-BB94-4BF3-9F79-1EE3163C82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6" t="42222" r="21916" b="30963"/>
          <a:stretch/>
        </p:blipFill>
        <p:spPr>
          <a:xfrm>
            <a:off x="982067" y="2500735"/>
            <a:ext cx="10227865" cy="238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03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4B3095-B732-475F-916B-2FBF4F911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i="0" dirty="0">
                <a:solidFill>
                  <a:schemeClr val="accent1">
                    <a:lumMod val="50000"/>
                  </a:schemeClr>
                </a:solidFill>
              </a:rPr>
              <a:t>DINNER TIME</a:t>
            </a:r>
            <a:br>
              <a:rPr lang="hr-HR" i="0" dirty="0"/>
            </a:br>
            <a:r>
              <a:rPr lang="hr-HR" sz="3200" i="0" dirty="0" err="1"/>
              <a:t>Book</a:t>
            </a:r>
            <a:r>
              <a:rPr lang="hr-HR" sz="3200" i="0" dirty="0"/>
              <a:t>, </a:t>
            </a:r>
            <a:r>
              <a:rPr lang="hr-HR" sz="3200" i="0" dirty="0" err="1"/>
              <a:t>pg</a:t>
            </a:r>
            <a:r>
              <a:rPr lang="hr-HR" sz="3200" i="0" dirty="0"/>
              <a:t> 99</a:t>
            </a:r>
            <a:endParaRPr lang="hr-HR" i="0" dirty="0"/>
          </a:p>
        </p:txBody>
      </p:sp>
      <p:pic>
        <p:nvPicPr>
          <p:cNvPr id="5" name="Slika 4" descr="Slika na kojoj se prikazuje snimka zaslona, knjiga, sjedenje, različito&#10;&#10;Opis je automatski generiran">
            <a:extLst>
              <a:ext uri="{FF2B5EF4-FFF2-40B4-BE49-F238E27FC236}">
                <a16:creationId xmlns:a16="http://schemas.microsoft.com/office/drawing/2014/main" id="{AD96D931-6771-48C0-89B1-1F6EA57198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1" t="2222" r="13749" b="12148"/>
          <a:stretch/>
        </p:blipFill>
        <p:spPr>
          <a:xfrm>
            <a:off x="4396738" y="1360785"/>
            <a:ext cx="7138753" cy="5132090"/>
          </a:xfrm>
          <a:prstGeom prst="rect">
            <a:avLst/>
          </a:prstGeom>
        </p:spPr>
      </p:pic>
      <p:sp>
        <p:nvSpPr>
          <p:cNvPr id="6" name="Elipsa 5">
            <a:extLst>
              <a:ext uri="{FF2B5EF4-FFF2-40B4-BE49-F238E27FC236}">
                <a16:creationId xmlns:a16="http://schemas.microsoft.com/office/drawing/2014/main" id="{3D373F3F-DF51-4875-8674-BCD6DB296D9A}"/>
              </a:ext>
            </a:extLst>
          </p:cNvPr>
          <p:cNvSpPr/>
          <p:nvPr/>
        </p:nvSpPr>
        <p:spPr>
          <a:xfrm>
            <a:off x="7966115" y="1768476"/>
            <a:ext cx="294640" cy="27432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D00C7D92-A042-46FE-9A53-052A2B140617}"/>
              </a:ext>
            </a:extLst>
          </p:cNvPr>
          <p:cNvSpPr/>
          <p:nvPr/>
        </p:nvSpPr>
        <p:spPr>
          <a:xfrm>
            <a:off x="7966115" y="3482509"/>
            <a:ext cx="294640" cy="27432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E75B2E03-467A-4242-A040-1B49319D2E7B}"/>
              </a:ext>
            </a:extLst>
          </p:cNvPr>
          <p:cNvSpPr/>
          <p:nvPr/>
        </p:nvSpPr>
        <p:spPr>
          <a:xfrm>
            <a:off x="7966115" y="2959344"/>
            <a:ext cx="294640" cy="27432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6D85EC2D-8E72-4251-819A-BEE731A64F13}"/>
              </a:ext>
            </a:extLst>
          </p:cNvPr>
          <p:cNvSpPr/>
          <p:nvPr/>
        </p:nvSpPr>
        <p:spPr>
          <a:xfrm>
            <a:off x="7966115" y="4190207"/>
            <a:ext cx="294640" cy="27432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1020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742</Words>
  <Application>Microsoft Office PowerPoint</Application>
  <PresentationFormat>Široki zaslon</PresentationFormat>
  <Paragraphs>186</Paragraphs>
  <Slides>17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Tema sustava Office</vt:lpstr>
      <vt:lpstr>Unit 5: At the McDdonnells’ in Scotland</vt:lpstr>
      <vt:lpstr>PowerPoint prezentacija</vt:lpstr>
      <vt:lpstr>What is the Williams’ family going to do in Scotland?</vt:lpstr>
      <vt:lpstr>Rooms and furniture</vt:lpstr>
      <vt:lpstr>Reading: book,  pg 96 </vt:lpstr>
      <vt:lpstr>VOCABULARY</vt:lpstr>
      <vt:lpstr>HOMEWORK CHECK book, pg 96 / D</vt:lpstr>
      <vt:lpstr>What are you and your family going to do this weekend?</vt:lpstr>
      <vt:lpstr>DINNER TIME Book, pg 99</vt:lpstr>
      <vt:lpstr>Sort out the food from the text:</vt:lpstr>
      <vt:lpstr>Workbook practice pg 110 / D</vt:lpstr>
      <vt:lpstr>Workbook practice pg 109 / B</vt:lpstr>
      <vt:lpstr>Homework check wb, pg 109 / C</vt:lpstr>
      <vt:lpstr>What do we need to  make SHORTBREAD?</vt:lpstr>
      <vt:lpstr>SOME &amp; ANY</vt:lpstr>
      <vt:lpstr>Workbook practice wb pg 110 / E; 111 / F</vt:lpstr>
      <vt:lpstr>Homework check wb, pg 111 / 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4: At the McDdonnells’ in Scotland</dc:title>
  <dc:creator>Ivona Zdunić</dc:creator>
  <cp:lastModifiedBy>Ivona Zdunić</cp:lastModifiedBy>
  <cp:revision>7</cp:revision>
  <dcterms:created xsi:type="dcterms:W3CDTF">2021-01-04T09:04:51Z</dcterms:created>
  <dcterms:modified xsi:type="dcterms:W3CDTF">2021-01-08T09:52:41Z</dcterms:modified>
</cp:coreProperties>
</file>